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307" r:id="rId5"/>
    <p:sldId id="429" r:id="rId6"/>
    <p:sldId id="423" r:id="rId7"/>
    <p:sldId id="425" r:id="rId8"/>
    <p:sldId id="2076136419" r:id="rId9"/>
    <p:sldId id="430" r:id="rId10"/>
    <p:sldId id="2076136399" r:id="rId11"/>
    <p:sldId id="2076136416" r:id="rId12"/>
    <p:sldId id="442" r:id="rId13"/>
    <p:sldId id="2076136398" r:id="rId14"/>
    <p:sldId id="261" r:id="rId15"/>
    <p:sldId id="297" r:id="rId16"/>
    <p:sldId id="320" r:id="rId17"/>
    <p:sldId id="2076136420" r:id="rId18"/>
    <p:sldId id="2076136412" r:id="rId19"/>
    <p:sldId id="2076136425" r:id="rId20"/>
    <p:sldId id="2076136426" r:id="rId21"/>
    <p:sldId id="2076136427" r:id="rId22"/>
    <p:sldId id="427" r:id="rId23"/>
    <p:sldId id="445" r:id="rId24"/>
    <p:sldId id="2076136428" r:id="rId25"/>
    <p:sldId id="2076136400" r:id="rId26"/>
    <p:sldId id="262" r:id="rId27"/>
    <p:sldId id="2076136417" r:id="rId28"/>
    <p:sldId id="2076136430" r:id="rId29"/>
    <p:sldId id="315" r:id="rId30"/>
    <p:sldId id="2076136408" r:id="rId31"/>
    <p:sldId id="2076136429" r:id="rId32"/>
    <p:sldId id="2076136431" r:id="rId3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64C"/>
    <a:srgbClr val="C126B8"/>
    <a:srgbClr val="3C0E52"/>
    <a:srgbClr val="F03455"/>
    <a:srgbClr val="3C1053"/>
    <a:srgbClr val="C8C9C7"/>
    <a:srgbClr val="0DC9FD"/>
    <a:srgbClr val="1EBCAC"/>
    <a:srgbClr val="FF7F2E"/>
    <a:srgbClr val="FF7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7FDD28-4921-4CF6-915E-12423AD39A20}" v="2059" dt="2023-10-30T17:06:55.328"/>
  </p1510:revLst>
</p1510:revInfo>
</file>

<file path=ppt/tableStyles.xml><?xml version="1.0" encoding="utf-8"?>
<a:tblStyleLst xmlns:a="http://schemas.openxmlformats.org/drawingml/2006/main" def="{5C22544A-7EE6-4342-B048-85BDC9FD1C3A}">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248" autoAdjust="0"/>
  </p:normalViewPr>
  <p:slideViewPr>
    <p:cSldViewPr snapToGrid="0">
      <p:cViewPr varScale="1">
        <p:scale>
          <a:sx n="105" d="100"/>
          <a:sy n="105" d="100"/>
        </p:scale>
        <p:origin x="714"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icio Alberto Gutierrez Zuñiga" userId="S::mauricio.gutierrez@axity.com::85290940-e146-4b74-828a-8c09243d6f0f" providerId="AD" clId="Web-{F39AC0C5-B16E-DFEA-FDBA-68CAB5E342F6}"/>
    <pc:docChg chg="addSld modSld">
      <pc:chgData name="Mauricio Alberto Gutierrez Zuñiga" userId="S::mauricio.gutierrez@axity.com::85290940-e146-4b74-828a-8c09243d6f0f" providerId="AD" clId="Web-{F39AC0C5-B16E-DFEA-FDBA-68CAB5E342F6}" dt="2023-04-04T13:30:00.274" v="2"/>
      <pc:docMkLst>
        <pc:docMk/>
      </pc:docMkLst>
      <pc:sldChg chg="delSp new">
        <pc:chgData name="Mauricio Alberto Gutierrez Zuñiga" userId="S::mauricio.gutierrez@axity.com::85290940-e146-4b74-828a-8c09243d6f0f" providerId="AD" clId="Web-{F39AC0C5-B16E-DFEA-FDBA-68CAB5E342F6}" dt="2023-04-04T13:30:00.274" v="2"/>
        <pc:sldMkLst>
          <pc:docMk/>
          <pc:sldMk cId="1878422943" sldId="280"/>
        </pc:sldMkLst>
        <pc:spChg chg="del">
          <ac:chgData name="Mauricio Alberto Gutierrez Zuñiga" userId="S::mauricio.gutierrez@axity.com::85290940-e146-4b74-828a-8c09243d6f0f" providerId="AD" clId="Web-{F39AC0C5-B16E-DFEA-FDBA-68CAB5E342F6}" dt="2023-04-04T13:29:48.305" v="1"/>
          <ac:spMkLst>
            <pc:docMk/>
            <pc:sldMk cId="1878422943" sldId="280"/>
            <ac:spMk id="2" creationId="{35E9657D-D0BE-97D6-6E10-F9BF3D020CC2}"/>
          </ac:spMkLst>
        </pc:spChg>
        <pc:spChg chg="del">
          <ac:chgData name="Mauricio Alberto Gutierrez Zuñiga" userId="S::mauricio.gutierrez@axity.com::85290940-e146-4b74-828a-8c09243d6f0f" providerId="AD" clId="Web-{F39AC0C5-B16E-DFEA-FDBA-68CAB5E342F6}" dt="2023-04-04T13:30:00.274" v="2"/>
          <ac:spMkLst>
            <pc:docMk/>
            <pc:sldMk cId="1878422943" sldId="280"/>
            <ac:spMk id="3" creationId="{902C3CCA-BA74-CB1D-A973-D1705DAA4407}"/>
          </ac:spMkLst>
        </pc:spChg>
      </pc:sldChg>
    </pc:docChg>
  </pc:docChgLst>
  <pc:docChgLst>
    <pc:chgData name="Reyes De Luna, Sonia Aide" userId="faafa5f2-6287-4c40-946a-bbd8ed93709c" providerId="ADAL" clId="{FE2EF813-4673-2348-9C95-17D4989F9947}"/>
    <pc:docChg chg="undo custSel addSld delSld modSld sldOrd modMainMaster">
      <pc:chgData name="Reyes De Luna, Sonia Aide" userId="faafa5f2-6287-4c40-946a-bbd8ed93709c" providerId="ADAL" clId="{FE2EF813-4673-2348-9C95-17D4989F9947}" dt="2023-04-11T00:16:22.124" v="1349" actId="1076"/>
      <pc:docMkLst>
        <pc:docMk/>
      </pc:docMkLst>
      <pc:sldChg chg="addSp delSp modSp mod ord">
        <pc:chgData name="Reyes De Luna, Sonia Aide" userId="faafa5f2-6287-4c40-946a-bbd8ed93709c" providerId="ADAL" clId="{FE2EF813-4673-2348-9C95-17D4989F9947}" dt="2023-04-04T15:08:20.623" v="300"/>
        <pc:sldMkLst>
          <pc:docMk/>
          <pc:sldMk cId="3083780196" sldId="256"/>
        </pc:sldMkLst>
        <pc:spChg chg="add del mod">
          <ac:chgData name="Reyes De Luna, Sonia Aide" userId="faafa5f2-6287-4c40-946a-bbd8ed93709c" providerId="ADAL" clId="{FE2EF813-4673-2348-9C95-17D4989F9947}" dt="2023-04-04T15:08:20.623" v="300"/>
          <ac:spMkLst>
            <pc:docMk/>
            <pc:sldMk cId="3083780196" sldId="256"/>
            <ac:spMk id="2" creationId="{7ACF905F-AF23-81CE-CAF0-503688175E18}"/>
          </ac:spMkLst>
        </pc:spChg>
      </pc:sldChg>
      <pc:sldChg chg="addSp delSp modSp mod ord">
        <pc:chgData name="Reyes De Luna, Sonia Aide" userId="faafa5f2-6287-4c40-946a-bbd8ed93709c" providerId="ADAL" clId="{FE2EF813-4673-2348-9C95-17D4989F9947}" dt="2023-04-04T16:00:11.379" v="1080" actId="1076"/>
        <pc:sldMkLst>
          <pc:docMk/>
          <pc:sldMk cId="109381689" sldId="257"/>
        </pc:sldMkLst>
        <pc:spChg chg="mod">
          <ac:chgData name="Reyes De Luna, Sonia Aide" userId="faafa5f2-6287-4c40-946a-bbd8ed93709c" providerId="ADAL" clId="{FE2EF813-4673-2348-9C95-17D4989F9947}" dt="2023-04-04T15:59:51.861" v="1072" actId="207"/>
          <ac:spMkLst>
            <pc:docMk/>
            <pc:sldMk cId="109381689" sldId="257"/>
            <ac:spMk id="7" creationId="{5BEB332C-16C9-B7B8-E152-E58542C238A0}"/>
          </ac:spMkLst>
        </pc:spChg>
        <pc:spChg chg="mod">
          <ac:chgData name="Reyes De Luna, Sonia Aide" userId="faafa5f2-6287-4c40-946a-bbd8ed93709c" providerId="ADAL" clId="{FE2EF813-4673-2348-9C95-17D4989F9947}" dt="2023-04-04T15:59:47.559" v="1071" actId="108"/>
          <ac:spMkLst>
            <pc:docMk/>
            <pc:sldMk cId="109381689" sldId="257"/>
            <ac:spMk id="8" creationId="{B0691B42-2482-7C5E-B58E-7A160D8B888A}"/>
          </ac:spMkLst>
        </pc:spChg>
        <pc:spChg chg="mod">
          <ac:chgData name="Reyes De Luna, Sonia Aide" userId="faafa5f2-6287-4c40-946a-bbd8ed93709c" providerId="ADAL" clId="{FE2EF813-4673-2348-9C95-17D4989F9947}" dt="2023-04-04T16:00:06.725" v="1079" actId="207"/>
          <ac:spMkLst>
            <pc:docMk/>
            <pc:sldMk cId="109381689" sldId="257"/>
            <ac:spMk id="10" creationId="{8E959BD2-2468-17E5-7BFF-49E1BF3FF4BD}"/>
          </ac:spMkLst>
        </pc:spChg>
        <pc:spChg chg="mod">
          <ac:chgData name="Reyes De Luna, Sonia Aide" userId="faafa5f2-6287-4c40-946a-bbd8ed93709c" providerId="ADAL" clId="{FE2EF813-4673-2348-9C95-17D4989F9947}" dt="2023-04-04T16:00:11.379" v="1080" actId="1076"/>
          <ac:spMkLst>
            <pc:docMk/>
            <pc:sldMk cId="109381689" sldId="257"/>
            <ac:spMk id="12" creationId="{DC3BD6D3-F868-8CDF-0E0E-58C1DDCD526F}"/>
          </ac:spMkLst>
        </pc:spChg>
        <pc:picChg chg="add mod">
          <ac:chgData name="Reyes De Luna, Sonia Aide" userId="faafa5f2-6287-4c40-946a-bbd8ed93709c" providerId="ADAL" clId="{FE2EF813-4673-2348-9C95-17D4989F9947}" dt="2023-04-04T16:00:02.415" v="1078" actId="1076"/>
          <ac:picMkLst>
            <pc:docMk/>
            <pc:sldMk cId="109381689" sldId="257"/>
            <ac:picMk id="2" creationId="{33C6271E-D938-CCBB-A112-08346BC3B365}"/>
          </ac:picMkLst>
        </pc:picChg>
        <pc:picChg chg="del">
          <ac:chgData name="Reyes De Luna, Sonia Aide" userId="faafa5f2-6287-4c40-946a-bbd8ed93709c" providerId="ADAL" clId="{FE2EF813-4673-2348-9C95-17D4989F9947}" dt="2023-04-04T15:59:44.091" v="1070" actId="478"/>
          <ac:picMkLst>
            <pc:docMk/>
            <pc:sldMk cId="109381689" sldId="257"/>
            <ac:picMk id="9" creationId="{4D41D333-3A7B-3CDC-D182-3934B62E0B9D}"/>
          </ac:picMkLst>
        </pc:picChg>
      </pc:sldChg>
      <pc:sldChg chg="del">
        <pc:chgData name="Reyes De Luna, Sonia Aide" userId="faafa5f2-6287-4c40-946a-bbd8ed93709c" providerId="ADAL" clId="{FE2EF813-4673-2348-9C95-17D4989F9947}" dt="2023-04-04T14:34:03.614" v="31" actId="2696"/>
        <pc:sldMkLst>
          <pc:docMk/>
          <pc:sldMk cId="384621904" sldId="258"/>
        </pc:sldMkLst>
      </pc:sldChg>
      <pc:sldChg chg="del">
        <pc:chgData name="Reyes De Luna, Sonia Aide" userId="faafa5f2-6287-4c40-946a-bbd8ed93709c" providerId="ADAL" clId="{FE2EF813-4673-2348-9C95-17D4989F9947}" dt="2023-04-04T14:34:23.365" v="63" actId="2696"/>
        <pc:sldMkLst>
          <pc:docMk/>
          <pc:sldMk cId="3472453280" sldId="259"/>
        </pc:sldMkLst>
      </pc:sldChg>
      <pc:sldChg chg="modSp mod">
        <pc:chgData name="Reyes De Luna, Sonia Aide" userId="faafa5f2-6287-4c40-946a-bbd8ed93709c" providerId="ADAL" clId="{FE2EF813-4673-2348-9C95-17D4989F9947}" dt="2023-04-04T14:35:11.254" v="67" actId="255"/>
        <pc:sldMkLst>
          <pc:docMk/>
          <pc:sldMk cId="2427071954" sldId="260"/>
        </pc:sldMkLst>
        <pc:spChg chg="mod">
          <ac:chgData name="Reyes De Luna, Sonia Aide" userId="faafa5f2-6287-4c40-946a-bbd8ed93709c" providerId="ADAL" clId="{FE2EF813-4673-2348-9C95-17D4989F9947}" dt="2023-04-04T14:35:11.254" v="67" actId="255"/>
          <ac:spMkLst>
            <pc:docMk/>
            <pc:sldMk cId="2427071954" sldId="260"/>
            <ac:spMk id="25" creationId="{4F2FF75A-7658-324C-2300-0A6B957C7D53}"/>
          </ac:spMkLst>
        </pc:spChg>
      </pc:sldChg>
      <pc:sldChg chg="addSp delSp modSp mod modClrScheme chgLayout">
        <pc:chgData name="Reyes De Luna, Sonia Aide" userId="faafa5f2-6287-4c40-946a-bbd8ed93709c" providerId="ADAL" clId="{FE2EF813-4673-2348-9C95-17D4989F9947}" dt="2023-04-04T15:36:50.429" v="555" actId="478"/>
        <pc:sldMkLst>
          <pc:docMk/>
          <pc:sldMk cId="2089098980" sldId="262"/>
        </pc:sldMkLst>
        <pc:spChg chg="add del mod ord">
          <ac:chgData name="Reyes De Luna, Sonia Aide" userId="faafa5f2-6287-4c40-946a-bbd8ed93709c" providerId="ADAL" clId="{FE2EF813-4673-2348-9C95-17D4989F9947}" dt="2023-04-04T15:36:43.183" v="550" actId="700"/>
          <ac:spMkLst>
            <pc:docMk/>
            <pc:sldMk cId="2089098980" sldId="262"/>
            <ac:spMk id="2" creationId="{C97EBE90-B341-3CC9-3F8B-9FC82F59A69F}"/>
          </ac:spMkLst>
        </pc:spChg>
        <pc:spChg chg="add del mod">
          <ac:chgData name="Reyes De Luna, Sonia Aide" userId="faafa5f2-6287-4c40-946a-bbd8ed93709c" providerId="ADAL" clId="{FE2EF813-4673-2348-9C95-17D4989F9947}" dt="2023-04-04T15:36:50.429" v="555" actId="478"/>
          <ac:spMkLst>
            <pc:docMk/>
            <pc:sldMk cId="2089098980" sldId="262"/>
            <ac:spMk id="3" creationId="{3B1110C1-9D19-57DC-FE59-D460B5404AF7}"/>
          </ac:spMkLst>
        </pc:spChg>
        <pc:spChg chg="mod ord">
          <ac:chgData name="Reyes De Luna, Sonia Aide" userId="faafa5f2-6287-4c40-946a-bbd8ed93709c" providerId="ADAL" clId="{FE2EF813-4673-2348-9C95-17D4989F9947}" dt="2023-04-04T15:36:43.183" v="550" actId="700"/>
          <ac:spMkLst>
            <pc:docMk/>
            <pc:sldMk cId="2089098980" sldId="262"/>
            <ac:spMk id="6" creationId="{875FF12D-19D4-40BC-431C-38098DFD2CA3}"/>
          </ac:spMkLst>
        </pc:spChg>
        <pc:spChg chg="mod">
          <ac:chgData name="Reyes De Luna, Sonia Aide" userId="faafa5f2-6287-4c40-946a-bbd8ed93709c" providerId="ADAL" clId="{FE2EF813-4673-2348-9C95-17D4989F9947}" dt="2023-04-04T15:07:14.085" v="292" actId="255"/>
          <ac:spMkLst>
            <pc:docMk/>
            <pc:sldMk cId="2089098980" sldId="262"/>
            <ac:spMk id="7" creationId="{DE95E17C-90EB-39B8-FA5D-775D3602D316}"/>
          </ac:spMkLst>
        </pc:spChg>
        <pc:spChg chg="mod">
          <ac:chgData name="Reyes De Luna, Sonia Aide" userId="faafa5f2-6287-4c40-946a-bbd8ed93709c" providerId="ADAL" clId="{FE2EF813-4673-2348-9C95-17D4989F9947}" dt="2023-04-04T15:07:35.385" v="296" actId="403"/>
          <ac:spMkLst>
            <pc:docMk/>
            <pc:sldMk cId="2089098980" sldId="262"/>
            <ac:spMk id="13" creationId="{A4B5FEBE-60F7-26D1-0BD5-0C30F8AA6727}"/>
          </ac:spMkLst>
        </pc:spChg>
        <pc:spChg chg="mod">
          <ac:chgData name="Reyes De Luna, Sonia Aide" userId="faafa5f2-6287-4c40-946a-bbd8ed93709c" providerId="ADAL" clId="{FE2EF813-4673-2348-9C95-17D4989F9947}" dt="2023-04-04T15:07:35.385" v="296" actId="403"/>
          <ac:spMkLst>
            <pc:docMk/>
            <pc:sldMk cId="2089098980" sldId="262"/>
            <ac:spMk id="16" creationId="{9A9655C4-73A2-AA21-5FA8-6ABBF8AEC1DC}"/>
          </ac:spMkLst>
        </pc:spChg>
        <pc:spChg chg="mod">
          <ac:chgData name="Reyes De Luna, Sonia Aide" userId="faafa5f2-6287-4c40-946a-bbd8ed93709c" providerId="ADAL" clId="{FE2EF813-4673-2348-9C95-17D4989F9947}" dt="2023-04-04T15:07:35.385" v="296" actId="403"/>
          <ac:spMkLst>
            <pc:docMk/>
            <pc:sldMk cId="2089098980" sldId="262"/>
            <ac:spMk id="19" creationId="{C3B874CF-5883-85AA-B332-C592416204AE}"/>
          </ac:spMkLst>
        </pc:spChg>
        <pc:picChg chg="add del mod">
          <ac:chgData name="Reyes De Luna, Sonia Aide" userId="faafa5f2-6287-4c40-946a-bbd8ed93709c" providerId="ADAL" clId="{FE2EF813-4673-2348-9C95-17D4989F9947}" dt="2023-04-04T15:36:46.399" v="553" actId="478"/>
          <ac:picMkLst>
            <pc:docMk/>
            <pc:sldMk cId="2089098980" sldId="262"/>
            <ac:picMk id="4" creationId="{FEE633E4-0184-0900-A096-64E67C937EA6}"/>
          </ac:picMkLst>
        </pc:picChg>
        <pc:picChg chg="add del">
          <ac:chgData name="Reyes De Luna, Sonia Aide" userId="faafa5f2-6287-4c40-946a-bbd8ed93709c" providerId="ADAL" clId="{FE2EF813-4673-2348-9C95-17D4989F9947}" dt="2023-04-04T15:36:44.522" v="552" actId="478"/>
          <ac:picMkLst>
            <pc:docMk/>
            <pc:sldMk cId="2089098980" sldId="262"/>
            <ac:picMk id="5" creationId="{F1B0CFC1-6742-B994-4774-F71527391BEC}"/>
          </ac:picMkLst>
        </pc:picChg>
      </pc:sldChg>
      <pc:sldChg chg="modSp mod">
        <pc:chgData name="Reyes De Luna, Sonia Aide" userId="faafa5f2-6287-4c40-946a-bbd8ed93709c" providerId="ADAL" clId="{FE2EF813-4673-2348-9C95-17D4989F9947}" dt="2023-04-04T15:49:35.685" v="714"/>
        <pc:sldMkLst>
          <pc:docMk/>
          <pc:sldMk cId="3712592850" sldId="263"/>
        </pc:sldMkLst>
        <pc:spChg chg="mod">
          <ac:chgData name="Reyes De Luna, Sonia Aide" userId="faafa5f2-6287-4c40-946a-bbd8ed93709c" providerId="ADAL" clId="{FE2EF813-4673-2348-9C95-17D4989F9947}" dt="2023-04-04T15:06:19.060" v="264" actId="14100"/>
          <ac:spMkLst>
            <pc:docMk/>
            <pc:sldMk cId="3712592850" sldId="263"/>
            <ac:spMk id="8" creationId="{DC09B31C-B1B0-2459-BA60-551B53CFEB44}"/>
          </ac:spMkLst>
        </pc:spChg>
        <pc:graphicFrameChg chg="mod">
          <ac:chgData name="Reyes De Luna, Sonia Aide" userId="faafa5f2-6287-4c40-946a-bbd8ed93709c" providerId="ADAL" clId="{FE2EF813-4673-2348-9C95-17D4989F9947}" dt="2023-04-04T15:49:35.685" v="714"/>
          <ac:graphicFrameMkLst>
            <pc:docMk/>
            <pc:sldMk cId="3712592850" sldId="263"/>
            <ac:graphicFrameMk id="6" creationId="{B324E457-1D83-EFD3-8F5C-ADD9FD2CE13A}"/>
          </ac:graphicFrameMkLst>
        </pc:graphicFrameChg>
      </pc:sldChg>
      <pc:sldChg chg="modSp">
        <pc:chgData name="Reyes De Luna, Sonia Aide" userId="faafa5f2-6287-4c40-946a-bbd8ed93709c" providerId="ADAL" clId="{FE2EF813-4673-2348-9C95-17D4989F9947}" dt="2023-04-04T15:49:52.772" v="715"/>
        <pc:sldMkLst>
          <pc:docMk/>
          <pc:sldMk cId="1042622198" sldId="264"/>
        </pc:sldMkLst>
        <pc:graphicFrameChg chg="mod">
          <ac:chgData name="Reyes De Luna, Sonia Aide" userId="faafa5f2-6287-4c40-946a-bbd8ed93709c" providerId="ADAL" clId="{FE2EF813-4673-2348-9C95-17D4989F9947}" dt="2023-04-04T15:49:52.772" v="715"/>
          <ac:graphicFrameMkLst>
            <pc:docMk/>
            <pc:sldMk cId="1042622198" sldId="264"/>
            <ac:graphicFrameMk id="7" creationId="{174B8FD6-D622-A116-1A37-E111E8BA25B3}"/>
          </ac:graphicFrameMkLst>
        </pc:graphicFrameChg>
      </pc:sldChg>
      <pc:sldChg chg="modSp mod">
        <pc:chgData name="Reyes De Luna, Sonia Aide" userId="faafa5f2-6287-4c40-946a-bbd8ed93709c" providerId="ADAL" clId="{FE2EF813-4673-2348-9C95-17D4989F9947}" dt="2023-04-04T15:50:37.486" v="736" actId="207"/>
        <pc:sldMkLst>
          <pc:docMk/>
          <pc:sldMk cId="2484823885" sldId="265"/>
        </pc:sldMkLst>
        <pc:spChg chg="mod">
          <ac:chgData name="Reyes De Luna, Sonia Aide" userId="faafa5f2-6287-4c40-946a-bbd8ed93709c" providerId="ADAL" clId="{FE2EF813-4673-2348-9C95-17D4989F9947}" dt="2023-04-04T15:50:22.950" v="721" actId="207"/>
          <ac:spMkLst>
            <pc:docMk/>
            <pc:sldMk cId="2484823885" sldId="265"/>
            <ac:spMk id="4" creationId="{260EC49E-F5DC-EF04-491F-316DB8AFD6E6}"/>
          </ac:spMkLst>
        </pc:spChg>
        <pc:spChg chg="mod">
          <ac:chgData name="Reyes De Luna, Sonia Aide" userId="faafa5f2-6287-4c40-946a-bbd8ed93709c" providerId="ADAL" clId="{FE2EF813-4673-2348-9C95-17D4989F9947}" dt="2023-04-04T15:50:11.782" v="719" actId="207"/>
          <ac:spMkLst>
            <pc:docMk/>
            <pc:sldMk cId="2484823885" sldId="265"/>
            <ac:spMk id="5" creationId="{42542DC9-3331-50C7-3989-E048776C8D2B}"/>
          </ac:spMkLst>
        </pc:spChg>
        <pc:spChg chg="mod">
          <ac:chgData name="Reyes De Luna, Sonia Aide" userId="faafa5f2-6287-4c40-946a-bbd8ed93709c" providerId="ADAL" clId="{FE2EF813-4673-2348-9C95-17D4989F9947}" dt="2023-04-04T15:50:37.486" v="736" actId="207"/>
          <ac:spMkLst>
            <pc:docMk/>
            <pc:sldMk cId="2484823885" sldId="265"/>
            <ac:spMk id="6" creationId="{E51DE2D4-F180-53FF-2087-6E417898068C}"/>
          </ac:spMkLst>
        </pc:spChg>
      </pc:sldChg>
      <pc:sldChg chg="modSp mod">
        <pc:chgData name="Reyes De Luna, Sonia Aide" userId="faafa5f2-6287-4c40-946a-bbd8ed93709c" providerId="ADAL" clId="{FE2EF813-4673-2348-9C95-17D4989F9947}" dt="2023-04-04T15:51:22.252" v="739" actId="108"/>
        <pc:sldMkLst>
          <pc:docMk/>
          <pc:sldMk cId="3400348679" sldId="266"/>
        </pc:sldMkLst>
        <pc:spChg chg="mod">
          <ac:chgData name="Reyes De Luna, Sonia Aide" userId="faafa5f2-6287-4c40-946a-bbd8ed93709c" providerId="ADAL" clId="{FE2EF813-4673-2348-9C95-17D4989F9947}" dt="2023-04-04T15:51:11.546" v="737" actId="108"/>
          <ac:spMkLst>
            <pc:docMk/>
            <pc:sldMk cId="3400348679" sldId="266"/>
            <ac:spMk id="3" creationId="{0DE86381-3233-32D7-4054-72FEA85F785B}"/>
          </ac:spMkLst>
        </pc:spChg>
        <pc:spChg chg="mod">
          <ac:chgData name="Reyes De Luna, Sonia Aide" userId="faafa5f2-6287-4c40-946a-bbd8ed93709c" providerId="ADAL" clId="{FE2EF813-4673-2348-9C95-17D4989F9947}" dt="2023-04-04T15:51:16.803" v="738" actId="108"/>
          <ac:spMkLst>
            <pc:docMk/>
            <pc:sldMk cId="3400348679" sldId="266"/>
            <ac:spMk id="4" creationId="{86F11796-9289-6E0D-D96B-6681C4E70FCE}"/>
          </ac:spMkLst>
        </pc:spChg>
        <pc:spChg chg="mod">
          <ac:chgData name="Reyes De Luna, Sonia Aide" userId="faafa5f2-6287-4c40-946a-bbd8ed93709c" providerId="ADAL" clId="{FE2EF813-4673-2348-9C95-17D4989F9947}" dt="2023-04-04T15:51:22.252" v="739" actId="108"/>
          <ac:spMkLst>
            <pc:docMk/>
            <pc:sldMk cId="3400348679" sldId="266"/>
            <ac:spMk id="5" creationId="{146EDA4F-985B-CA72-98E4-B5586CFA123B}"/>
          </ac:spMkLst>
        </pc:spChg>
      </pc:sldChg>
      <pc:sldChg chg="modSp mod">
        <pc:chgData name="Reyes De Luna, Sonia Aide" userId="faafa5f2-6287-4c40-946a-bbd8ed93709c" providerId="ADAL" clId="{FE2EF813-4673-2348-9C95-17D4989F9947}" dt="2023-04-04T15:57:37.747" v="1063" actId="207"/>
        <pc:sldMkLst>
          <pc:docMk/>
          <pc:sldMk cId="3482479898" sldId="267"/>
        </pc:sldMkLst>
        <pc:spChg chg="mod">
          <ac:chgData name="Reyes De Luna, Sonia Aide" userId="faafa5f2-6287-4c40-946a-bbd8ed93709c" providerId="ADAL" clId="{FE2EF813-4673-2348-9C95-17D4989F9947}" dt="2023-04-04T15:57:37.747" v="1063" actId="207"/>
          <ac:spMkLst>
            <pc:docMk/>
            <pc:sldMk cId="3482479898" sldId="267"/>
            <ac:spMk id="32" creationId="{F1834F07-8F48-5096-BB8F-513A02758CFE}"/>
          </ac:spMkLst>
        </pc:spChg>
        <pc:spChg chg="mod">
          <ac:chgData name="Reyes De Luna, Sonia Aide" userId="faafa5f2-6287-4c40-946a-bbd8ed93709c" providerId="ADAL" clId="{FE2EF813-4673-2348-9C95-17D4989F9947}" dt="2023-04-04T15:57:37.506" v="1062" actId="207"/>
          <ac:spMkLst>
            <pc:docMk/>
            <pc:sldMk cId="3482479898" sldId="267"/>
            <ac:spMk id="35" creationId="{96E937B5-25A0-FDEA-CA80-AB84197F27E7}"/>
          </ac:spMkLst>
        </pc:spChg>
        <pc:graphicFrameChg chg="mod">
          <ac:chgData name="Reyes De Luna, Sonia Aide" userId="faafa5f2-6287-4c40-946a-bbd8ed93709c" providerId="ADAL" clId="{FE2EF813-4673-2348-9C95-17D4989F9947}" dt="2023-04-04T15:54:07.048" v="872" actId="2085"/>
          <ac:graphicFrameMkLst>
            <pc:docMk/>
            <pc:sldMk cId="3482479898" sldId="267"/>
            <ac:graphicFrameMk id="27" creationId="{3ECF244B-2DC7-D48D-8A4E-E9506CD15862}"/>
          </ac:graphicFrameMkLst>
        </pc:graphicFrameChg>
      </pc:sldChg>
      <pc:sldChg chg="delSp modSp mod">
        <pc:chgData name="Reyes De Luna, Sonia Aide" userId="faafa5f2-6287-4c40-946a-bbd8ed93709c" providerId="ADAL" clId="{FE2EF813-4673-2348-9C95-17D4989F9947}" dt="2023-04-04T15:58:11.515" v="1068" actId="14100"/>
        <pc:sldMkLst>
          <pc:docMk/>
          <pc:sldMk cId="3156803619" sldId="268"/>
        </pc:sldMkLst>
        <pc:spChg chg="mod">
          <ac:chgData name="Reyes De Luna, Sonia Aide" userId="faafa5f2-6287-4c40-946a-bbd8ed93709c" providerId="ADAL" clId="{FE2EF813-4673-2348-9C95-17D4989F9947}" dt="2023-04-04T15:58:08.418" v="1067" actId="1076"/>
          <ac:spMkLst>
            <pc:docMk/>
            <pc:sldMk cId="3156803619" sldId="268"/>
            <ac:spMk id="21" creationId="{C2E7E476-DA39-287A-9A55-EFCCADC1227E}"/>
          </ac:spMkLst>
        </pc:spChg>
        <pc:spChg chg="mod">
          <ac:chgData name="Reyes De Luna, Sonia Aide" userId="faafa5f2-6287-4c40-946a-bbd8ed93709c" providerId="ADAL" clId="{FE2EF813-4673-2348-9C95-17D4989F9947}" dt="2023-04-04T15:58:08.418" v="1067" actId="1076"/>
          <ac:spMkLst>
            <pc:docMk/>
            <pc:sldMk cId="3156803619" sldId="268"/>
            <ac:spMk id="22" creationId="{F3CF2CB3-D4BD-8AFE-7DFF-DDBC84774004}"/>
          </ac:spMkLst>
        </pc:spChg>
        <pc:spChg chg="mod">
          <ac:chgData name="Reyes De Luna, Sonia Aide" userId="faafa5f2-6287-4c40-946a-bbd8ed93709c" providerId="ADAL" clId="{FE2EF813-4673-2348-9C95-17D4989F9947}" dt="2023-04-04T15:58:08.418" v="1067" actId="1076"/>
          <ac:spMkLst>
            <pc:docMk/>
            <pc:sldMk cId="3156803619" sldId="268"/>
            <ac:spMk id="23" creationId="{C5F45E52-D2A2-668A-547E-6E08E6F4FBFF}"/>
          </ac:spMkLst>
        </pc:spChg>
        <pc:spChg chg="mod">
          <ac:chgData name="Reyes De Luna, Sonia Aide" userId="faafa5f2-6287-4c40-946a-bbd8ed93709c" providerId="ADAL" clId="{FE2EF813-4673-2348-9C95-17D4989F9947}" dt="2023-04-04T15:57:54.279" v="1064" actId="1076"/>
          <ac:spMkLst>
            <pc:docMk/>
            <pc:sldMk cId="3156803619" sldId="268"/>
            <ac:spMk id="27" creationId="{D48C3348-B813-0672-5ED7-9DA423DE10E1}"/>
          </ac:spMkLst>
        </pc:spChg>
        <pc:spChg chg="mod">
          <ac:chgData name="Reyes De Luna, Sonia Aide" userId="faafa5f2-6287-4c40-946a-bbd8ed93709c" providerId="ADAL" clId="{FE2EF813-4673-2348-9C95-17D4989F9947}" dt="2023-04-04T15:57:54.279" v="1064" actId="1076"/>
          <ac:spMkLst>
            <pc:docMk/>
            <pc:sldMk cId="3156803619" sldId="268"/>
            <ac:spMk id="28" creationId="{691C51D9-4669-9EB1-8E9A-AE8AC71C40BC}"/>
          </ac:spMkLst>
        </pc:spChg>
        <pc:spChg chg="mod">
          <ac:chgData name="Reyes De Luna, Sonia Aide" userId="faafa5f2-6287-4c40-946a-bbd8ed93709c" providerId="ADAL" clId="{FE2EF813-4673-2348-9C95-17D4989F9947}" dt="2023-04-04T15:57:54.279" v="1064" actId="1076"/>
          <ac:spMkLst>
            <pc:docMk/>
            <pc:sldMk cId="3156803619" sldId="268"/>
            <ac:spMk id="29" creationId="{527E2EE8-A01E-9EA1-3BB2-D1030107C5F4}"/>
          </ac:spMkLst>
        </pc:spChg>
        <pc:graphicFrameChg chg="mod">
          <ac:chgData name="Reyes De Luna, Sonia Aide" userId="faafa5f2-6287-4c40-946a-bbd8ed93709c" providerId="ADAL" clId="{FE2EF813-4673-2348-9C95-17D4989F9947}" dt="2023-04-04T15:56:58.316" v="1054" actId="1076"/>
          <ac:graphicFrameMkLst>
            <pc:docMk/>
            <pc:sldMk cId="3156803619" sldId="268"/>
            <ac:graphicFrameMk id="20" creationId="{B1CBE68C-8450-BC37-60DD-C1EE62BB5D6D}"/>
          </ac:graphicFrameMkLst>
        </pc:graphicFrameChg>
        <pc:cxnChg chg="mod">
          <ac:chgData name="Reyes De Luna, Sonia Aide" userId="faafa5f2-6287-4c40-946a-bbd8ed93709c" providerId="ADAL" clId="{FE2EF813-4673-2348-9C95-17D4989F9947}" dt="2023-04-04T15:58:11.515" v="1068" actId="14100"/>
          <ac:cxnSpMkLst>
            <pc:docMk/>
            <pc:sldMk cId="3156803619" sldId="268"/>
            <ac:cxnSpMk id="30" creationId="{44F34EAC-3ED8-F7FF-6204-D8EB9E41DD4F}"/>
          </ac:cxnSpMkLst>
        </pc:cxnChg>
        <pc:cxnChg chg="mod">
          <ac:chgData name="Reyes De Luna, Sonia Aide" userId="faafa5f2-6287-4c40-946a-bbd8ed93709c" providerId="ADAL" clId="{FE2EF813-4673-2348-9C95-17D4989F9947}" dt="2023-04-04T15:57:16.537" v="1059" actId="208"/>
          <ac:cxnSpMkLst>
            <pc:docMk/>
            <pc:sldMk cId="3156803619" sldId="268"/>
            <ac:cxnSpMk id="31" creationId="{F4B84EF5-F0FB-CDFB-458B-0831FF21F185}"/>
          </ac:cxnSpMkLst>
        </pc:cxnChg>
        <pc:cxnChg chg="del mod">
          <ac:chgData name="Reyes De Luna, Sonia Aide" userId="faafa5f2-6287-4c40-946a-bbd8ed93709c" providerId="ADAL" clId="{FE2EF813-4673-2348-9C95-17D4989F9947}" dt="2023-04-04T15:57:59.722" v="1065" actId="478"/>
          <ac:cxnSpMkLst>
            <pc:docMk/>
            <pc:sldMk cId="3156803619" sldId="268"/>
            <ac:cxnSpMk id="32" creationId="{73C5A70E-F8E1-F27D-FA8A-6E5EB927E0E9}"/>
          </ac:cxnSpMkLst>
        </pc:cxnChg>
        <pc:cxnChg chg="mod">
          <ac:chgData name="Reyes De Luna, Sonia Aide" userId="faafa5f2-6287-4c40-946a-bbd8ed93709c" providerId="ADAL" clId="{FE2EF813-4673-2348-9C95-17D4989F9947}" dt="2023-04-04T15:57:07.650" v="1056" actId="208"/>
          <ac:cxnSpMkLst>
            <pc:docMk/>
            <pc:sldMk cId="3156803619" sldId="268"/>
            <ac:cxnSpMk id="33" creationId="{C421F68D-4EDD-339A-B56C-06DBB4BF064B}"/>
          </ac:cxnSpMkLst>
        </pc:cxnChg>
        <pc:cxnChg chg="del mod">
          <ac:chgData name="Reyes De Luna, Sonia Aide" userId="faafa5f2-6287-4c40-946a-bbd8ed93709c" providerId="ADAL" clId="{FE2EF813-4673-2348-9C95-17D4989F9947}" dt="2023-04-04T15:58:03.889" v="1066" actId="478"/>
          <ac:cxnSpMkLst>
            <pc:docMk/>
            <pc:sldMk cId="3156803619" sldId="268"/>
            <ac:cxnSpMk id="34" creationId="{824D5ED9-B444-BBE8-4C39-2EB121BA88DE}"/>
          </ac:cxnSpMkLst>
        </pc:cxnChg>
      </pc:sldChg>
      <pc:sldChg chg="modSp mod">
        <pc:chgData name="Reyes De Luna, Sonia Aide" userId="faafa5f2-6287-4c40-946a-bbd8ed93709c" providerId="ADAL" clId="{FE2EF813-4673-2348-9C95-17D4989F9947}" dt="2023-04-04T15:37:52.037" v="568" actId="12385"/>
        <pc:sldMkLst>
          <pc:docMk/>
          <pc:sldMk cId="590132374" sldId="271"/>
        </pc:sldMkLst>
        <pc:graphicFrameChg chg="mod modGraphic">
          <ac:chgData name="Reyes De Luna, Sonia Aide" userId="faafa5f2-6287-4c40-946a-bbd8ed93709c" providerId="ADAL" clId="{FE2EF813-4673-2348-9C95-17D4989F9947}" dt="2023-04-04T15:37:52.037" v="568" actId="12385"/>
          <ac:graphicFrameMkLst>
            <pc:docMk/>
            <pc:sldMk cId="590132374" sldId="271"/>
            <ac:graphicFrameMk id="4" creationId="{04CC6C02-8E98-7FF9-40D3-92EB720510A0}"/>
          </ac:graphicFrameMkLst>
        </pc:graphicFrameChg>
      </pc:sldChg>
      <pc:sldChg chg="modSp mod">
        <pc:chgData name="Reyes De Luna, Sonia Aide" userId="faafa5f2-6287-4c40-946a-bbd8ed93709c" providerId="ADAL" clId="{FE2EF813-4673-2348-9C95-17D4989F9947}" dt="2023-04-04T16:39:09.627" v="1088" actId="14734"/>
        <pc:sldMkLst>
          <pc:docMk/>
          <pc:sldMk cId="3179608582" sldId="272"/>
        </pc:sldMkLst>
        <pc:spChg chg="mod">
          <ac:chgData name="Reyes De Luna, Sonia Aide" userId="faafa5f2-6287-4c40-946a-bbd8ed93709c" providerId="ADAL" clId="{FE2EF813-4673-2348-9C95-17D4989F9947}" dt="2023-04-04T15:42:34.836" v="617" actId="14100"/>
          <ac:spMkLst>
            <pc:docMk/>
            <pc:sldMk cId="3179608582" sldId="272"/>
            <ac:spMk id="5" creationId="{570386F6-29EB-76AF-10EB-AC169D26CC9E}"/>
          </ac:spMkLst>
        </pc:spChg>
        <pc:graphicFrameChg chg="mod modGraphic">
          <ac:chgData name="Reyes De Luna, Sonia Aide" userId="faafa5f2-6287-4c40-946a-bbd8ed93709c" providerId="ADAL" clId="{FE2EF813-4673-2348-9C95-17D4989F9947}" dt="2023-04-04T16:39:09.627" v="1088" actId="14734"/>
          <ac:graphicFrameMkLst>
            <pc:docMk/>
            <pc:sldMk cId="3179608582" sldId="272"/>
            <ac:graphicFrameMk id="8" creationId="{422A8208-A563-A55B-5344-09BD741BE766}"/>
          </ac:graphicFrameMkLst>
        </pc:graphicFrameChg>
        <pc:picChg chg="mod">
          <ac:chgData name="Reyes De Luna, Sonia Aide" userId="faafa5f2-6287-4c40-946a-bbd8ed93709c" providerId="ADAL" clId="{FE2EF813-4673-2348-9C95-17D4989F9947}" dt="2023-04-04T15:41:48.818" v="596" actId="1076"/>
          <ac:picMkLst>
            <pc:docMk/>
            <pc:sldMk cId="3179608582" sldId="272"/>
            <ac:picMk id="3" creationId="{3E46917C-C4C0-3976-1C0F-38456FEDD5DC}"/>
          </ac:picMkLst>
        </pc:picChg>
      </pc:sldChg>
      <pc:sldChg chg="modSp mod">
        <pc:chgData name="Reyes De Luna, Sonia Aide" userId="faafa5f2-6287-4c40-946a-bbd8ed93709c" providerId="ADAL" clId="{FE2EF813-4673-2348-9C95-17D4989F9947}" dt="2023-04-04T15:46:18.548" v="649" actId="207"/>
        <pc:sldMkLst>
          <pc:docMk/>
          <pc:sldMk cId="1573797937" sldId="273"/>
        </pc:sldMkLst>
        <pc:spChg chg="mod">
          <ac:chgData name="Reyes De Luna, Sonia Aide" userId="faafa5f2-6287-4c40-946a-bbd8ed93709c" providerId="ADAL" clId="{FE2EF813-4673-2348-9C95-17D4989F9947}" dt="2023-04-04T15:45:59.658" v="645" actId="207"/>
          <ac:spMkLst>
            <pc:docMk/>
            <pc:sldMk cId="1573797937" sldId="273"/>
            <ac:spMk id="4" creationId="{250BC4AC-F966-CA87-C65A-9F78315418EC}"/>
          </ac:spMkLst>
        </pc:spChg>
        <pc:spChg chg="mod">
          <ac:chgData name="Reyes De Luna, Sonia Aide" userId="faafa5f2-6287-4c40-946a-bbd8ed93709c" providerId="ADAL" clId="{FE2EF813-4673-2348-9C95-17D4989F9947}" dt="2023-04-04T15:46:08.346" v="647" actId="207"/>
          <ac:spMkLst>
            <pc:docMk/>
            <pc:sldMk cId="1573797937" sldId="273"/>
            <ac:spMk id="8" creationId="{80A35C65-CF1C-D62A-944E-AE886A46AB35}"/>
          </ac:spMkLst>
        </pc:spChg>
        <pc:spChg chg="mod">
          <ac:chgData name="Reyes De Luna, Sonia Aide" userId="faafa5f2-6287-4c40-946a-bbd8ed93709c" providerId="ADAL" clId="{FE2EF813-4673-2348-9C95-17D4989F9947}" dt="2023-04-04T15:46:12.999" v="648" actId="207"/>
          <ac:spMkLst>
            <pc:docMk/>
            <pc:sldMk cId="1573797937" sldId="273"/>
            <ac:spMk id="10" creationId="{F3F41108-C79B-B24F-81A3-D2C03116AA01}"/>
          </ac:spMkLst>
        </pc:spChg>
        <pc:spChg chg="mod">
          <ac:chgData name="Reyes De Luna, Sonia Aide" userId="faafa5f2-6287-4c40-946a-bbd8ed93709c" providerId="ADAL" clId="{FE2EF813-4673-2348-9C95-17D4989F9947}" dt="2023-04-04T15:46:18.548" v="649" actId="207"/>
          <ac:spMkLst>
            <pc:docMk/>
            <pc:sldMk cId="1573797937" sldId="273"/>
            <ac:spMk id="12" creationId="{FEB6C672-09F7-FF01-8880-5F80D599A480}"/>
          </ac:spMkLst>
        </pc:spChg>
      </pc:sldChg>
      <pc:sldChg chg="addSp delSp modSp mod modClrScheme chgLayout">
        <pc:chgData name="Reyes De Luna, Sonia Aide" userId="faafa5f2-6287-4c40-946a-bbd8ed93709c" providerId="ADAL" clId="{FE2EF813-4673-2348-9C95-17D4989F9947}" dt="2023-04-04T16:41:26.557" v="1149" actId="1076"/>
        <pc:sldMkLst>
          <pc:docMk/>
          <pc:sldMk cId="372554938" sldId="275"/>
        </pc:sldMkLst>
        <pc:spChg chg="add del mod ord">
          <ac:chgData name="Reyes De Luna, Sonia Aide" userId="faafa5f2-6287-4c40-946a-bbd8ed93709c" providerId="ADAL" clId="{FE2EF813-4673-2348-9C95-17D4989F9947}" dt="2023-04-04T16:40:36.189" v="1103" actId="478"/>
          <ac:spMkLst>
            <pc:docMk/>
            <pc:sldMk cId="372554938" sldId="275"/>
            <ac:spMk id="22" creationId="{9EA2B8B8-ED35-E2BB-26EC-4280C5EB465A}"/>
          </ac:spMkLst>
        </pc:spChg>
        <pc:picChg chg="del mod">
          <ac:chgData name="Reyes De Luna, Sonia Aide" userId="faafa5f2-6287-4c40-946a-bbd8ed93709c" providerId="ADAL" clId="{FE2EF813-4673-2348-9C95-17D4989F9947}" dt="2023-04-04T16:40:22.061" v="1099" actId="478"/>
          <ac:picMkLst>
            <pc:docMk/>
            <pc:sldMk cId="372554938" sldId="275"/>
            <ac:picMk id="2" creationId="{8DBE8C7D-D289-6717-1448-9D1666EF4705}"/>
          </ac:picMkLst>
        </pc:picChg>
        <pc:picChg chg="mod">
          <ac:chgData name="Reyes De Luna, Sonia Aide" userId="faafa5f2-6287-4c40-946a-bbd8ed93709c" providerId="ADAL" clId="{FE2EF813-4673-2348-9C95-17D4989F9947}" dt="2023-04-04T16:41:02.449" v="1146" actId="1076"/>
          <ac:picMkLst>
            <pc:docMk/>
            <pc:sldMk cId="372554938" sldId="275"/>
            <ac:picMk id="3" creationId="{8BC80476-523C-9803-4AFB-5BE92E4166F3}"/>
          </ac:picMkLst>
        </pc:picChg>
        <pc:picChg chg="del">
          <ac:chgData name="Reyes De Luna, Sonia Aide" userId="faafa5f2-6287-4c40-946a-bbd8ed93709c" providerId="ADAL" clId="{FE2EF813-4673-2348-9C95-17D4989F9947}" dt="2023-04-04T16:40:15.408" v="1096" actId="478"/>
          <ac:picMkLst>
            <pc:docMk/>
            <pc:sldMk cId="372554938" sldId="275"/>
            <ac:picMk id="17" creationId="{D253D5C9-5E17-2751-236B-9C3B345030A2}"/>
          </ac:picMkLst>
        </pc:picChg>
        <pc:picChg chg="add mod">
          <ac:chgData name="Reyes De Luna, Sonia Aide" userId="faafa5f2-6287-4c40-946a-bbd8ed93709c" providerId="ADAL" clId="{FE2EF813-4673-2348-9C95-17D4989F9947}" dt="2023-04-04T15:12:37.360" v="343"/>
          <ac:picMkLst>
            <pc:docMk/>
            <pc:sldMk cId="372554938" sldId="275"/>
            <ac:picMk id="18" creationId="{522FF3FD-8663-D1A2-31D5-58D8A3E0E358}"/>
          </ac:picMkLst>
        </pc:picChg>
        <pc:picChg chg="add del mod">
          <ac:chgData name="Reyes De Luna, Sonia Aide" userId="faafa5f2-6287-4c40-946a-bbd8ed93709c" providerId="ADAL" clId="{FE2EF813-4673-2348-9C95-17D4989F9947}" dt="2023-04-04T16:40:13.989" v="1095" actId="21"/>
          <ac:picMkLst>
            <pc:docMk/>
            <pc:sldMk cId="372554938" sldId="275"/>
            <ac:picMk id="20" creationId="{1039B303-0D99-A70B-C7E3-B5C97B28B03E}"/>
          </ac:picMkLst>
        </pc:picChg>
        <pc:picChg chg="add mod modCrop">
          <ac:chgData name="Reyes De Luna, Sonia Aide" userId="faafa5f2-6287-4c40-946a-bbd8ed93709c" providerId="ADAL" clId="{FE2EF813-4673-2348-9C95-17D4989F9947}" dt="2023-04-04T16:41:26.557" v="1149" actId="1076"/>
          <ac:picMkLst>
            <pc:docMk/>
            <pc:sldMk cId="372554938" sldId="275"/>
            <ac:picMk id="21" creationId="{9DBA2F94-42AC-7B3B-D347-9F204FA65C6A}"/>
          </ac:picMkLst>
        </pc:picChg>
      </pc:sldChg>
      <pc:sldChg chg="addSp delSp modSp mod modClrScheme chgLayout">
        <pc:chgData name="Reyes De Luna, Sonia Aide" userId="faafa5f2-6287-4c40-946a-bbd8ed93709c" providerId="ADAL" clId="{FE2EF813-4673-2348-9C95-17D4989F9947}" dt="2023-04-04T16:41:38.926" v="1152" actId="1076"/>
        <pc:sldMkLst>
          <pc:docMk/>
          <pc:sldMk cId="2940389174" sldId="276"/>
        </pc:sldMkLst>
        <pc:spChg chg="mod ord">
          <ac:chgData name="Reyes De Luna, Sonia Aide" userId="faafa5f2-6287-4c40-946a-bbd8ed93709c" providerId="ADAL" clId="{FE2EF813-4673-2348-9C95-17D4989F9947}" dt="2023-04-04T15:26:33.909" v="400"/>
          <ac:spMkLst>
            <pc:docMk/>
            <pc:sldMk cId="2940389174" sldId="276"/>
            <ac:spMk id="2" creationId="{2265EC0D-9C16-D1A5-1E42-75C27C2CE343}"/>
          </ac:spMkLst>
        </pc:spChg>
        <pc:spChg chg="del">
          <ac:chgData name="Reyes De Luna, Sonia Aide" userId="faafa5f2-6287-4c40-946a-bbd8ed93709c" providerId="ADAL" clId="{FE2EF813-4673-2348-9C95-17D4989F9947}" dt="2023-04-04T15:12:54.359" v="345" actId="478"/>
          <ac:spMkLst>
            <pc:docMk/>
            <pc:sldMk cId="2940389174" sldId="276"/>
            <ac:spMk id="9" creationId="{28402BA6-3CFD-1645-67DE-8392FA5CACEC}"/>
          </ac:spMkLst>
        </pc:spChg>
        <pc:spChg chg="add del mod ord">
          <ac:chgData name="Reyes De Luna, Sonia Aide" userId="faafa5f2-6287-4c40-946a-bbd8ed93709c" providerId="ADAL" clId="{FE2EF813-4673-2348-9C95-17D4989F9947}" dt="2023-04-04T15:13:07.008" v="349" actId="478"/>
          <ac:spMkLst>
            <pc:docMk/>
            <pc:sldMk cId="2940389174" sldId="276"/>
            <ac:spMk id="10" creationId="{3C3FA08D-4C35-738E-EFF7-5CF0C965F272}"/>
          </ac:spMkLst>
        </pc:spChg>
        <pc:spChg chg="add del mod ord">
          <ac:chgData name="Reyes De Luna, Sonia Aide" userId="faafa5f2-6287-4c40-946a-bbd8ed93709c" providerId="ADAL" clId="{FE2EF813-4673-2348-9C95-17D4989F9947}" dt="2023-04-04T15:13:12.963" v="350" actId="478"/>
          <ac:spMkLst>
            <pc:docMk/>
            <pc:sldMk cId="2940389174" sldId="276"/>
            <ac:spMk id="11" creationId="{132A5464-FE9B-2353-6335-504BC5E45DAA}"/>
          </ac:spMkLst>
        </pc:spChg>
        <pc:picChg chg="del">
          <ac:chgData name="Reyes De Luna, Sonia Aide" userId="faafa5f2-6287-4c40-946a-bbd8ed93709c" providerId="ADAL" clId="{FE2EF813-4673-2348-9C95-17D4989F9947}" dt="2023-04-04T15:13:01.267" v="347" actId="478"/>
          <ac:picMkLst>
            <pc:docMk/>
            <pc:sldMk cId="2940389174" sldId="276"/>
            <ac:picMk id="3" creationId="{C1F1C97F-F199-1412-2ABD-640DED9DEF39}"/>
          </ac:picMkLst>
        </pc:picChg>
        <pc:picChg chg="del mod">
          <ac:chgData name="Reyes De Luna, Sonia Aide" userId="faafa5f2-6287-4c40-946a-bbd8ed93709c" providerId="ADAL" clId="{FE2EF813-4673-2348-9C95-17D4989F9947}" dt="2023-04-04T16:41:35.686" v="1150" actId="478"/>
          <ac:picMkLst>
            <pc:docMk/>
            <pc:sldMk cId="2940389174" sldId="276"/>
            <ac:picMk id="4" creationId="{A686F1CA-B691-EC5C-7CAC-946E45A5738E}"/>
          </ac:picMkLst>
        </pc:picChg>
        <pc:picChg chg="add mod">
          <ac:chgData name="Reyes De Luna, Sonia Aide" userId="faafa5f2-6287-4c40-946a-bbd8ed93709c" providerId="ADAL" clId="{FE2EF813-4673-2348-9C95-17D4989F9947}" dt="2023-04-04T16:41:38.926" v="1152" actId="1076"/>
          <ac:picMkLst>
            <pc:docMk/>
            <pc:sldMk cId="2940389174" sldId="276"/>
            <ac:picMk id="12" creationId="{CEFB7C63-7EC7-A2A7-A1A6-BDBB95108C0F}"/>
          </ac:picMkLst>
        </pc:picChg>
      </pc:sldChg>
      <pc:sldChg chg="addSp delSp modSp mod modClrScheme chgLayout">
        <pc:chgData name="Reyes De Luna, Sonia Aide" userId="faafa5f2-6287-4c40-946a-bbd8ed93709c" providerId="ADAL" clId="{FE2EF813-4673-2348-9C95-17D4989F9947}" dt="2023-04-04T15:47:34.956" v="673" actId="207"/>
        <pc:sldMkLst>
          <pc:docMk/>
          <pc:sldMk cId="3600367730" sldId="277"/>
        </pc:sldMkLst>
        <pc:spChg chg="mod ord">
          <ac:chgData name="Reyes De Luna, Sonia Aide" userId="faafa5f2-6287-4c40-946a-bbd8ed93709c" providerId="ADAL" clId="{FE2EF813-4673-2348-9C95-17D4989F9947}" dt="2023-04-04T15:26:33.909" v="400"/>
          <ac:spMkLst>
            <pc:docMk/>
            <pc:sldMk cId="3600367730" sldId="277"/>
            <ac:spMk id="2" creationId="{42719F0D-88A2-F12E-1CA4-56B5B8ADD956}"/>
          </ac:spMkLst>
        </pc:spChg>
        <pc:spChg chg="mod">
          <ac:chgData name="Reyes De Luna, Sonia Aide" userId="faafa5f2-6287-4c40-946a-bbd8ed93709c" providerId="ADAL" clId="{FE2EF813-4673-2348-9C95-17D4989F9947}" dt="2023-04-04T15:13:40.631" v="355" actId="1076"/>
          <ac:spMkLst>
            <pc:docMk/>
            <pc:sldMk cId="3600367730" sldId="277"/>
            <ac:spMk id="4" creationId="{C247EDA7-295E-D129-BCF7-F0C911EC55FB}"/>
          </ac:spMkLst>
        </pc:spChg>
        <pc:spChg chg="mod">
          <ac:chgData name="Reyes De Luna, Sonia Aide" userId="faafa5f2-6287-4c40-946a-bbd8ed93709c" providerId="ADAL" clId="{FE2EF813-4673-2348-9C95-17D4989F9947}" dt="2023-04-04T15:14:51.361" v="363" actId="1076"/>
          <ac:spMkLst>
            <pc:docMk/>
            <pc:sldMk cId="3600367730" sldId="277"/>
            <ac:spMk id="5" creationId="{41D7A0D2-1EAF-C53F-2A76-0178E0DCC23A}"/>
          </ac:spMkLst>
        </pc:spChg>
        <pc:spChg chg="mod">
          <ac:chgData name="Reyes De Luna, Sonia Aide" userId="faafa5f2-6287-4c40-946a-bbd8ed93709c" providerId="ADAL" clId="{FE2EF813-4673-2348-9C95-17D4989F9947}" dt="2023-04-04T15:14:51.361" v="363" actId="1076"/>
          <ac:spMkLst>
            <pc:docMk/>
            <pc:sldMk cId="3600367730" sldId="277"/>
            <ac:spMk id="6" creationId="{6EA9674B-71C4-0765-F91A-7A1A1E5D590F}"/>
          </ac:spMkLst>
        </pc:spChg>
        <pc:spChg chg="mod">
          <ac:chgData name="Reyes De Luna, Sonia Aide" userId="faafa5f2-6287-4c40-946a-bbd8ed93709c" providerId="ADAL" clId="{FE2EF813-4673-2348-9C95-17D4989F9947}" dt="2023-04-04T15:14:51.361" v="363" actId="1076"/>
          <ac:spMkLst>
            <pc:docMk/>
            <pc:sldMk cId="3600367730" sldId="277"/>
            <ac:spMk id="7" creationId="{3E76047D-6B03-5E25-47D6-127C87D78AEE}"/>
          </ac:spMkLst>
        </pc:spChg>
        <pc:spChg chg="mod">
          <ac:chgData name="Reyes De Luna, Sonia Aide" userId="faafa5f2-6287-4c40-946a-bbd8ed93709c" providerId="ADAL" clId="{FE2EF813-4673-2348-9C95-17D4989F9947}" dt="2023-04-04T15:14:51.361" v="363" actId="1076"/>
          <ac:spMkLst>
            <pc:docMk/>
            <pc:sldMk cId="3600367730" sldId="277"/>
            <ac:spMk id="8" creationId="{E6E8BF9B-5347-CA20-00F8-BA69846F10C8}"/>
          </ac:spMkLst>
        </pc:spChg>
        <pc:spChg chg="mod">
          <ac:chgData name="Reyes De Luna, Sonia Aide" userId="faafa5f2-6287-4c40-946a-bbd8ed93709c" providerId="ADAL" clId="{FE2EF813-4673-2348-9C95-17D4989F9947}" dt="2023-04-04T15:14:56.498" v="364" actId="1076"/>
          <ac:spMkLst>
            <pc:docMk/>
            <pc:sldMk cId="3600367730" sldId="277"/>
            <ac:spMk id="9" creationId="{8E87CA75-A617-1AF2-7BB2-39AACD12F3DC}"/>
          </ac:spMkLst>
        </pc:spChg>
        <pc:spChg chg="mod">
          <ac:chgData name="Reyes De Luna, Sonia Aide" userId="faafa5f2-6287-4c40-946a-bbd8ed93709c" providerId="ADAL" clId="{FE2EF813-4673-2348-9C95-17D4989F9947}" dt="2023-04-04T15:14:56.498" v="364" actId="1076"/>
          <ac:spMkLst>
            <pc:docMk/>
            <pc:sldMk cId="3600367730" sldId="277"/>
            <ac:spMk id="10" creationId="{5AB538DC-92D0-5EC1-28BD-2998CE79F019}"/>
          </ac:spMkLst>
        </pc:spChg>
        <pc:spChg chg="mod">
          <ac:chgData name="Reyes De Luna, Sonia Aide" userId="faafa5f2-6287-4c40-946a-bbd8ed93709c" providerId="ADAL" clId="{FE2EF813-4673-2348-9C95-17D4989F9947}" dt="2023-04-04T15:14:56.498" v="364" actId="1076"/>
          <ac:spMkLst>
            <pc:docMk/>
            <pc:sldMk cId="3600367730" sldId="277"/>
            <ac:spMk id="11" creationId="{996BB6D2-D97E-A68D-8497-D5DE5DFD6693}"/>
          </ac:spMkLst>
        </pc:spChg>
        <pc:spChg chg="mod">
          <ac:chgData name="Reyes De Luna, Sonia Aide" userId="faafa5f2-6287-4c40-946a-bbd8ed93709c" providerId="ADAL" clId="{FE2EF813-4673-2348-9C95-17D4989F9947}" dt="2023-04-04T15:14:56.498" v="364" actId="1076"/>
          <ac:spMkLst>
            <pc:docMk/>
            <pc:sldMk cId="3600367730" sldId="277"/>
            <ac:spMk id="12" creationId="{162037A4-C7A7-15AF-983B-97A0EA49BCD4}"/>
          </ac:spMkLst>
        </pc:spChg>
        <pc:spChg chg="mod">
          <ac:chgData name="Reyes De Luna, Sonia Aide" userId="faafa5f2-6287-4c40-946a-bbd8ed93709c" providerId="ADAL" clId="{FE2EF813-4673-2348-9C95-17D4989F9947}" dt="2023-04-04T15:14:56.498" v="364" actId="1076"/>
          <ac:spMkLst>
            <pc:docMk/>
            <pc:sldMk cId="3600367730" sldId="277"/>
            <ac:spMk id="13" creationId="{783FB625-8D7A-B717-9569-DAB75508A4EB}"/>
          </ac:spMkLst>
        </pc:spChg>
        <pc:spChg chg="mod">
          <ac:chgData name="Reyes De Luna, Sonia Aide" userId="faafa5f2-6287-4c40-946a-bbd8ed93709c" providerId="ADAL" clId="{FE2EF813-4673-2348-9C95-17D4989F9947}" dt="2023-04-04T15:16:29.281" v="377" actId="207"/>
          <ac:spMkLst>
            <pc:docMk/>
            <pc:sldMk cId="3600367730" sldId="277"/>
            <ac:spMk id="14" creationId="{D9B75E20-AC38-F25B-0A75-6E671CC15678}"/>
          </ac:spMkLst>
        </pc:spChg>
        <pc:spChg chg="mod">
          <ac:chgData name="Reyes De Luna, Sonia Aide" userId="faafa5f2-6287-4c40-946a-bbd8ed93709c" providerId="ADAL" clId="{FE2EF813-4673-2348-9C95-17D4989F9947}" dt="2023-04-04T15:47:18.396" v="655" actId="207"/>
          <ac:spMkLst>
            <pc:docMk/>
            <pc:sldMk cId="3600367730" sldId="277"/>
            <ac:spMk id="15" creationId="{DAD7181B-2E5B-90F1-3F00-ECE8DF3A27AC}"/>
          </ac:spMkLst>
        </pc:spChg>
        <pc:spChg chg="mod">
          <ac:chgData name="Reyes De Luna, Sonia Aide" userId="faafa5f2-6287-4c40-946a-bbd8ed93709c" providerId="ADAL" clId="{FE2EF813-4673-2348-9C95-17D4989F9947}" dt="2023-04-04T15:47:34.956" v="673" actId="207"/>
          <ac:spMkLst>
            <pc:docMk/>
            <pc:sldMk cId="3600367730" sldId="277"/>
            <ac:spMk id="16" creationId="{244898DE-E4F2-1DE9-B678-578ED441AE4B}"/>
          </ac:spMkLst>
        </pc:spChg>
        <pc:spChg chg="mod">
          <ac:chgData name="Reyes De Luna, Sonia Aide" userId="faafa5f2-6287-4c40-946a-bbd8ed93709c" providerId="ADAL" clId="{FE2EF813-4673-2348-9C95-17D4989F9947}" dt="2023-04-04T15:16:00.153" v="371" actId="108"/>
          <ac:spMkLst>
            <pc:docMk/>
            <pc:sldMk cId="3600367730" sldId="277"/>
            <ac:spMk id="17" creationId="{5382B3FF-5208-B591-D88F-177CEAC44B3A}"/>
          </ac:spMkLst>
        </pc:spChg>
        <pc:spChg chg="add del mod ord">
          <ac:chgData name="Reyes De Luna, Sonia Aide" userId="faafa5f2-6287-4c40-946a-bbd8ed93709c" providerId="ADAL" clId="{FE2EF813-4673-2348-9C95-17D4989F9947}" dt="2023-04-04T15:13:36.892" v="354" actId="478"/>
          <ac:spMkLst>
            <pc:docMk/>
            <pc:sldMk cId="3600367730" sldId="277"/>
            <ac:spMk id="18" creationId="{4DB2CB41-320C-2D80-53F1-03E920912AC7}"/>
          </ac:spMkLst>
        </pc:spChg>
        <pc:spChg chg="add del mod">
          <ac:chgData name="Reyes De Luna, Sonia Aide" userId="faafa5f2-6287-4c40-946a-bbd8ed93709c" providerId="ADAL" clId="{FE2EF813-4673-2348-9C95-17D4989F9947}" dt="2023-04-04T15:16:39.332" v="379" actId="478"/>
          <ac:spMkLst>
            <pc:docMk/>
            <pc:sldMk cId="3600367730" sldId="277"/>
            <ac:spMk id="20" creationId="{E6EE4A67-A035-408C-3506-86927691F144}"/>
          </ac:spMkLst>
        </pc:spChg>
        <pc:spChg chg="add del mod">
          <ac:chgData name="Reyes De Luna, Sonia Aide" userId="faafa5f2-6287-4c40-946a-bbd8ed93709c" providerId="ADAL" clId="{FE2EF813-4673-2348-9C95-17D4989F9947}" dt="2023-04-04T15:16:09.107" v="375" actId="478"/>
          <ac:spMkLst>
            <pc:docMk/>
            <pc:sldMk cId="3600367730" sldId="277"/>
            <ac:spMk id="21" creationId="{5BBDF129-25D9-DDFC-66AA-80C32FF08995}"/>
          </ac:spMkLst>
        </pc:spChg>
        <pc:spChg chg="add del mod">
          <ac:chgData name="Reyes De Luna, Sonia Aide" userId="faafa5f2-6287-4c40-946a-bbd8ed93709c" providerId="ADAL" clId="{FE2EF813-4673-2348-9C95-17D4989F9947}" dt="2023-04-04T15:16:07.407" v="374" actId="478"/>
          <ac:spMkLst>
            <pc:docMk/>
            <pc:sldMk cId="3600367730" sldId="277"/>
            <ac:spMk id="22" creationId="{EC4AE06D-F2FA-724F-5862-ABDBDA2EA5F8}"/>
          </ac:spMkLst>
        </pc:spChg>
        <pc:spChg chg="add del mod">
          <ac:chgData name="Reyes De Luna, Sonia Aide" userId="faafa5f2-6287-4c40-946a-bbd8ed93709c" providerId="ADAL" clId="{FE2EF813-4673-2348-9C95-17D4989F9947}" dt="2023-04-04T15:16:39.332" v="379" actId="478"/>
          <ac:spMkLst>
            <pc:docMk/>
            <pc:sldMk cId="3600367730" sldId="277"/>
            <ac:spMk id="23" creationId="{CBD4ECB3-E4C2-F31E-5026-3BE81B92D92A}"/>
          </ac:spMkLst>
        </pc:spChg>
        <pc:picChg chg="del mod">
          <ac:chgData name="Reyes De Luna, Sonia Aide" userId="faafa5f2-6287-4c40-946a-bbd8ed93709c" providerId="ADAL" clId="{FE2EF813-4673-2348-9C95-17D4989F9947}" dt="2023-04-04T15:13:21.883" v="352" actId="478"/>
          <ac:picMkLst>
            <pc:docMk/>
            <pc:sldMk cId="3600367730" sldId="277"/>
            <ac:picMk id="3" creationId="{2C65D53F-385E-FA99-C50E-D1E396961F80}"/>
          </ac:picMkLst>
        </pc:picChg>
        <pc:picChg chg="add mod modCrop">
          <ac:chgData name="Reyes De Luna, Sonia Aide" userId="faafa5f2-6287-4c40-946a-bbd8ed93709c" providerId="ADAL" clId="{FE2EF813-4673-2348-9C95-17D4989F9947}" dt="2023-04-04T15:14:46.382" v="362" actId="732"/>
          <ac:picMkLst>
            <pc:docMk/>
            <pc:sldMk cId="3600367730" sldId="277"/>
            <ac:picMk id="19" creationId="{69E12559-BEDC-BDF3-20F4-55187D582855}"/>
          </ac:picMkLst>
        </pc:picChg>
        <pc:picChg chg="add del mod">
          <ac:chgData name="Reyes De Luna, Sonia Aide" userId="faafa5f2-6287-4c40-946a-bbd8ed93709c" providerId="ADAL" clId="{FE2EF813-4673-2348-9C95-17D4989F9947}" dt="2023-04-04T15:24:20.479" v="385" actId="478"/>
          <ac:picMkLst>
            <pc:docMk/>
            <pc:sldMk cId="3600367730" sldId="277"/>
            <ac:picMk id="25" creationId="{A83B8A0F-85EE-6F1D-A423-6D2159C71682}"/>
          </ac:picMkLst>
        </pc:picChg>
      </pc:sldChg>
      <pc:sldChg chg="addSp delSp modSp mod modClrScheme chgLayout">
        <pc:chgData name="Reyes De Luna, Sonia Aide" userId="faafa5f2-6287-4c40-946a-bbd8ed93709c" providerId="ADAL" clId="{FE2EF813-4673-2348-9C95-17D4989F9947}" dt="2023-04-04T16:49:15.019" v="1249" actId="14100"/>
        <pc:sldMkLst>
          <pc:docMk/>
          <pc:sldMk cId="3902738728" sldId="278"/>
        </pc:sldMkLst>
        <pc:spChg chg="mod ord">
          <ac:chgData name="Reyes De Luna, Sonia Aide" userId="faafa5f2-6287-4c40-946a-bbd8ed93709c" providerId="ADAL" clId="{FE2EF813-4673-2348-9C95-17D4989F9947}" dt="2023-04-04T16:43:19.424" v="1189" actId="700"/>
          <ac:spMkLst>
            <pc:docMk/>
            <pc:sldMk cId="3902738728" sldId="278"/>
            <ac:spMk id="2" creationId="{6C1C6F44-52A9-8C30-6806-7AB9DCB2B136}"/>
          </ac:spMkLst>
        </pc:spChg>
        <pc:spChg chg="mod">
          <ac:chgData name="Reyes De Luna, Sonia Aide" userId="faafa5f2-6287-4c40-946a-bbd8ed93709c" providerId="ADAL" clId="{FE2EF813-4673-2348-9C95-17D4989F9947}" dt="2023-04-04T15:47:56.881" v="698" actId="207"/>
          <ac:spMkLst>
            <pc:docMk/>
            <pc:sldMk cId="3902738728" sldId="278"/>
            <ac:spMk id="12" creationId="{7E00C31D-DE26-917D-6877-57292F623D11}"/>
          </ac:spMkLst>
        </pc:spChg>
        <pc:spChg chg="add del mod ord">
          <ac:chgData name="Reyes De Luna, Sonia Aide" userId="faafa5f2-6287-4c40-946a-bbd8ed93709c" providerId="ADAL" clId="{FE2EF813-4673-2348-9C95-17D4989F9947}" dt="2023-04-04T16:43:22.356" v="1190" actId="478"/>
          <ac:spMkLst>
            <pc:docMk/>
            <pc:sldMk cId="3902738728" sldId="278"/>
            <ac:spMk id="49" creationId="{A811031E-1FC4-6335-C6F9-23177AF52A56}"/>
          </ac:spMkLst>
        </pc:spChg>
        <pc:spChg chg="add del mod ord">
          <ac:chgData name="Reyes De Luna, Sonia Aide" userId="faafa5f2-6287-4c40-946a-bbd8ed93709c" providerId="ADAL" clId="{FE2EF813-4673-2348-9C95-17D4989F9947}" dt="2023-04-04T16:43:22.356" v="1190" actId="478"/>
          <ac:spMkLst>
            <pc:docMk/>
            <pc:sldMk cId="3902738728" sldId="278"/>
            <ac:spMk id="50" creationId="{5FF238FB-5FD0-0A84-A0AC-B61521AF7B47}"/>
          </ac:spMkLst>
        </pc:spChg>
        <pc:picChg chg="del mod">
          <ac:chgData name="Reyes De Luna, Sonia Aide" userId="faafa5f2-6287-4c40-946a-bbd8ed93709c" providerId="ADAL" clId="{FE2EF813-4673-2348-9C95-17D4989F9947}" dt="2023-04-04T16:43:14.978" v="1188" actId="478"/>
          <ac:picMkLst>
            <pc:docMk/>
            <pc:sldMk cId="3902738728" sldId="278"/>
            <ac:picMk id="3" creationId="{1D0DC359-BAB1-CE01-4A77-FE912C4724AA}"/>
          </ac:picMkLst>
        </pc:picChg>
        <pc:picChg chg="mod">
          <ac:chgData name="Reyes De Luna, Sonia Aide" userId="faafa5f2-6287-4c40-946a-bbd8ed93709c" providerId="ADAL" clId="{FE2EF813-4673-2348-9C95-17D4989F9947}" dt="2023-04-04T16:42:30.377" v="1168" actId="14100"/>
          <ac:picMkLst>
            <pc:docMk/>
            <pc:sldMk cId="3902738728" sldId="278"/>
            <ac:picMk id="16" creationId="{B6DF4E1E-FC23-292D-4524-D124CACA5340}"/>
          </ac:picMkLst>
        </pc:picChg>
        <pc:picChg chg="mod">
          <ac:chgData name="Reyes De Luna, Sonia Aide" userId="faafa5f2-6287-4c40-946a-bbd8ed93709c" providerId="ADAL" clId="{FE2EF813-4673-2348-9C95-17D4989F9947}" dt="2023-04-04T16:42:32.822" v="1169" actId="14100"/>
          <ac:picMkLst>
            <pc:docMk/>
            <pc:sldMk cId="3902738728" sldId="278"/>
            <ac:picMk id="17" creationId="{4E3CE44C-75D0-98A6-9F00-CD72B7860038}"/>
          </ac:picMkLst>
        </pc:picChg>
        <pc:picChg chg="mod">
          <ac:chgData name="Reyes De Luna, Sonia Aide" userId="faafa5f2-6287-4c40-946a-bbd8ed93709c" providerId="ADAL" clId="{FE2EF813-4673-2348-9C95-17D4989F9947}" dt="2023-04-04T16:42:36.359" v="1170" actId="1076"/>
          <ac:picMkLst>
            <pc:docMk/>
            <pc:sldMk cId="3902738728" sldId="278"/>
            <ac:picMk id="18" creationId="{1B12D627-3D8B-CABC-791B-8AD5258FFC04}"/>
          </ac:picMkLst>
        </pc:picChg>
        <pc:picChg chg="mod">
          <ac:chgData name="Reyes De Luna, Sonia Aide" userId="faafa5f2-6287-4c40-946a-bbd8ed93709c" providerId="ADAL" clId="{FE2EF813-4673-2348-9C95-17D4989F9947}" dt="2023-04-04T16:43:12.135" v="1185" actId="14100"/>
          <ac:picMkLst>
            <pc:docMk/>
            <pc:sldMk cId="3902738728" sldId="278"/>
            <ac:picMk id="19" creationId="{867D133D-2016-E236-B833-29AE23EFC5BE}"/>
          </ac:picMkLst>
        </pc:picChg>
        <pc:picChg chg="mod">
          <ac:chgData name="Reyes De Luna, Sonia Aide" userId="faafa5f2-6287-4c40-946a-bbd8ed93709c" providerId="ADAL" clId="{FE2EF813-4673-2348-9C95-17D4989F9947}" dt="2023-04-04T16:42:48.100" v="1174" actId="14100"/>
          <ac:picMkLst>
            <pc:docMk/>
            <pc:sldMk cId="3902738728" sldId="278"/>
            <ac:picMk id="20" creationId="{28E62AFB-8855-41CB-69C4-520333467BB9}"/>
          </ac:picMkLst>
        </pc:picChg>
        <pc:picChg chg="mod">
          <ac:chgData name="Reyes De Luna, Sonia Aide" userId="faafa5f2-6287-4c40-946a-bbd8ed93709c" providerId="ADAL" clId="{FE2EF813-4673-2348-9C95-17D4989F9947}" dt="2023-04-04T16:42:52.664" v="1176" actId="14100"/>
          <ac:picMkLst>
            <pc:docMk/>
            <pc:sldMk cId="3902738728" sldId="278"/>
            <ac:picMk id="21" creationId="{0C9061E1-B622-369A-1EDC-7695F02EF456}"/>
          </ac:picMkLst>
        </pc:picChg>
        <pc:picChg chg="mod">
          <ac:chgData name="Reyes De Luna, Sonia Aide" userId="faafa5f2-6287-4c40-946a-bbd8ed93709c" providerId="ADAL" clId="{FE2EF813-4673-2348-9C95-17D4989F9947}" dt="2023-04-04T16:44:29.413" v="1229" actId="1038"/>
          <ac:picMkLst>
            <pc:docMk/>
            <pc:sldMk cId="3902738728" sldId="278"/>
            <ac:picMk id="23" creationId="{09B8DBDD-2ECB-BE55-4B40-E7EBB90F2831}"/>
          </ac:picMkLst>
        </pc:picChg>
        <pc:picChg chg="mod">
          <ac:chgData name="Reyes De Luna, Sonia Aide" userId="faafa5f2-6287-4c40-946a-bbd8ed93709c" providerId="ADAL" clId="{FE2EF813-4673-2348-9C95-17D4989F9947}" dt="2023-04-04T16:44:26.371" v="1223" actId="1038"/>
          <ac:picMkLst>
            <pc:docMk/>
            <pc:sldMk cId="3902738728" sldId="278"/>
            <ac:picMk id="24" creationId="{569100F7-D27A-541A-8169-7B3C10890931}"/>
          </ac:picMkLst>
        </pc:picChg>
        <pc:picChg chg="mod">
          <ac:chgData name="Reyes De Luna, Sonia Aide" userId="faafa5f2-6287-4c40-946a-bbd8ed93709c" providerId="ADAL" clId="{FE2EF813-4673-2348-9C95-17D4989F9947}" dt="2023-04-04T16:44:26.371" v="1223" actId="1038"/>
          <ac:picMkLst>
            <pc:docMk/>
            <pc:sldMk cId="3902738728" sldId="278"/>
            <ac:picMk id="25" creationId="{EC581718-4B38-6AF3-75C7-31CDF8CB6D5E}"/>
          </ac:picMkLst>
        </pc:picChg>
        <pc:picChg chg="mod">
          <ac:chgData name="Reyes De Luna, Sonia Aide" userId="faafa5f2-6287-4c40-946a-bbd8ed93709c" providerId="ADAL" clId="{FE2EF813-4673-2348-9C95-17D4989F9947}" dt="2023-04-04T16:44:26.371" v="1223" actId="1038"/>
          <ac:picMkLst>
            <pc:docMk/>
            <pc:sldMk cId="3902738728" sldId="278"/>
            <ac:picMk id="26" creationId="{6FE2DBD5-7EC8-A636-0058-27166BFA095A}"/>
          </ac:picMkLst>
        </pc:picChg>
        <pc:picChg chg="mod">
          <ac:chgData name="Reyes De Luna, Sonia Aide" userId="faafa5f2-6287-4c40-946a-bbd8ed93709c" providerId="ADAL" clId="{FE2EF813-4673-2348-9C95-17D4989F9947}" dt="2023-04-04T16:44:26.371" v="1223" actId="1038"/>
          <ac:picMkLst>
            <pc:docMk/>
            <pc:sldMk cId="3902738728" sldId="278"/>
            <ac:picMk id="27" creationId="{69369E6D-B972-D58E-C351-EB519F83570B}"/>
          </ac:picMkLst>
        </pc:picChg>
        <pc:picChg chg="mod">
          <ac:chgData name="Reyes De Luna, Sonia Aide" userId="faafa5f2-6287-4c40-946a-bbd8ed93709c" providerId="ADAL" clId="{FE2EF813-4673-2348-9C95-17D4989F9947}" dt="2023-04-04T16:47:14.013" v="1245" actId="14100"/>
          <ac:picMkLst>
            <pc:docMk/>
            <pc:sldMk cId="3902738728" sldId="278"/>
            <ac:picMk id="28" creationId="{86ED1A9F-7158-D29A-5911-60BD9F8FA77F}"/>
          </ac:picMkLst>
        </pc:picChg>
        <pc:picChg chg="mod">
          <ac:chgData name="Reyes De Luna, Sonia Aide" userId="faafa5f2-6287-4c40-946a-bbd8ed93709c" providerId="ADAL" clId="{FE2EF813-4673-2348-9C95-17D4989F9947}" dt="2023-04-04T16:46:37.078" v="1234" actId="1076"/>
          <ac:picMkLst>
            <pc:docMk/>
            <pc:sldMk cId="3902738728" sldId="278"/>
            <ac:picMk id="29" creationId="{4699B04A-D7DF-ECA8-7734-E7D81A388F35}"/>
          </ac:picMkLst>
        </pc:picChg>
        <pc:picChg chg="mod">
          <ac:chgData name="Reyes De Luna, Sonia Aide" userId="faafa5f2-6287-4c40-946a-bbd8ed93709c" providerId="ADAL" clId="{FE2EF813-4673-2348-9C95-17D4989F9947}" dt="2023-04-04T16:46:37.078" v="1234" actId="1076"/>
          <ac:picMkLst>
            <pc:docMk/>
            <pc:sldMk cId="3902738728" sldId="278"/>
            <ac:picMk id="30" creationId="{E043C185-F83E-58B4-CAF7-19732FB5366F}"/>
          </ac:picMkLst>
        </pc:picChg>
        <pc:picChg chg="mod">
          <ac:chgData name="Reyes De Luna, Sonia Aide" userId="faafa5f2-6287-4c40-946a-bbd8ed93709c" providerId="ADAL" clId="{FE2EF813-4673-2348-9C95-17D4989F9947}" dt="2023-04-04T16:46:37.078" v="1234" actId="1076"/>
          <ac:picMkLst>
            <pc:docMk/>
            <pc:sldMk cId="3902738728" sldId="278"/>
            <ac:picMk id="31" creationId="{AC15A898-DBD8-E5BC-53EE-78F16CB4F34E}"/>
          </ac:picMkLst>
        </pc:picChg>
        <pc:picChg chg="mod">
          <ac:chgData name="Reyes De Luna, Sonia Aide" userId="faafa5f2-6287-4c40-946a-bbd8ed93709c" providerId="ADAL" clId="{FE2EF813-4673-2348-9C95-17D4989F9947}" dt="2023-04-04T16:46:58.952" v="1239" actId="1076"/>
          <ac:picMkLst>
            <pc:docMk/>
            <pc:sldMk cId="3902738728" sldId="278"/>
            <ac:picMk id="32" creationId="{D4E51A7F-7FB7-F646-0C1D-5EAAAF5FD1AC}"/>
          </ac:picMkLst>
        </pc:picChg>
        <pc:picChg chg="mod">
          <ac:chgData name="Reyes De Luna, Sonia Aide" userId="faafa5f2-6287-4c40-946a-bbd8ed93709c" providerId="ADAL" clId="{FE2EF813-4673-2348-9C95-17D4989F9947}" dt="2023-04-04T16:47:09.521" v="1244" actId="1038"/>
          <ac:picMkLst>
            <pc:docMk/>
            <pc:sldMk cId="3902738728" sldId="278"/>
            <ac:picMk id="33" creationId="{9E16B04C-473B-4858-848C-929CD0667F2B}"/>
          </ac:picMkLst>
        </pc:picChg>
        <pc:picChg chg="mod">
          <ac:chgData name="Reyes De Luna, Sonia Aide" userId="faafa5f2-6287-4c40-946a-bbd8ed93709c" providerId="ADAL" clId="{FE2EF813-4673-2348-9C95-17D4989F9947}" dt="2023-04-04T16:47:22.424" v="1246" actId="1076"/>
          <ac:picMkLst>
            <pc:docMk/>
            <pc:sldMk cId="3902738728" sldId="278"/>
            <ac:picMk id="34" creationId="{22D134DB-6C01-849E-B7FF-05D40DCEA5F0}"/>
          </ac:picMkLst>
        </pc:picChg>
        <pc:picChg chg="add mod">
          <ac:chgData name="Reyes De Luna, Sonia Aide" userId="faafa5f2-6287-4c40-946a-bbd8ed93709c" providerId="ADAL" clId="{FE2EF813-4673-2348-9C95-17D4989F9947}" dt="2023-04-04T16:46:41.499" v="1236" actId="1076"/>
          <ac:picMkLst>
            <pc:docMk/>
            <pc:sldMk cId="3902738728" sldId="278"/>
            <ac:picMk id="51" creationId="{7A8C5E2B-9622-C077-5C8A-05802249DAF1}"/>
          </ac:picMkLst>
        </pc:picChg>
        <pc:picChg chg="add mod">
          <ac:chgData name="Reyes De Luna, Sonia Aide" userId="faafa5f2-6287-4c40-946a-bbd8ed93709c" providerId="ADAL" clId="{FE2EF813-4673-2348-9C95-17D4989F9947}" dt="2023-04-04T16:49:15.019" v="1249" actId="14100"/>
          <ac:picMkLst>
            <pc:docMk/>
            <pc:sldMk cId="3902738728" sldId="278"/>
            <ac:picMk id="52" creationId="{DC825309-2BB1-0871-789E-DC38085E2161}"/>
          </ac:picMkLst>
        </pc:picChg>
        <pc:cxnChg chg="add del mod">
          <ac:chgData name="Reyes De Luna, Sonia Aide" userId="faafa5f2-6287-4c40-946a-bbd8ed93709c" providerId="ADAL" clId="{FE2EF813-4673-2348-9C95-17D4989F9947}" dt="2023-04-04T16:44:34.270" v="1230" actId="478"/>
          <ac:cxnSpMkLst>
            <pc:docMk/>
            <pc:sldMk cId="3902738728" sldId="278"/>
            <ac:cxnSpMk id="47" creationId="{7E51A4B0-314E-6488-788A-BD1463BDF5FD}"/>
          </ac:cxnSpMkLst>
        </pc:cxnChg>
        <pc:cxnChg chg="add del mod">
          <ac:chgData name="Reyes De Luna, Sonia Aide" userId="faafa5f2-6287-4c40-946a-bbd8ed93709c" providerId="ADAL" clId="{FE2EF813-4673-2348-9C95-17D4989F9947}" dt="2023-04-04T16:44:34.270" v="1230" actId="478"/>
          <ac:cxnSpMkLst>
            <pc:docMk/>
            <pc:sldMk cId="3902738728" sldId="278"/>
            <ac:cxnSpMk id="48" creationId="{316508B0-E38B-1D0F-B543-FEC2582BE4DB}"/>
          </ac:cxnSpMkLst>
        </pc:cxnChg>
      </pc:sldChg>
      <pc:sldChg chg="modSp mod">
        <pc:chgData name="Reyes De Luna, Sonia Aide" userId="faafa5f2-6287-4c40-946a-bbd8ed93709c" providerId="ADAL" clId="{FE2EF813-4673-2348-9C95-17D4989F9947}" dt="2023-04-04T15:48:05.707" v="699" actId="108"/>
        <pc:sldMkLst>
          <pc:docMk/>
          <pc:sldMk cId="2776238204" sldId="279"/>
        </pc:sldMkLst>
        <pc:spChg chg="mod">
          <ac:chgData name="Reyes De Luna, Sonia Aide" userId="faafa5f2-6287-4c40-946a-bbd8ed93709c" providerId="ADAL" clId="{FE2EF813-4673-2348-9C95-17D4989F9947}" dt="2023-04-04T15:48:05.707" v="699" actId="108"/>
          <ac:spMkLst>
            <pc:docMk/>
            <pc:sldMk cId="2776238204" sldId="279"/>
            <ac:spMk id="31" creationId="{80BB5CA9-6BAF-7E14-AA22-D2BAD29E8C87}"/>
          </ac:spMkLst>
        </pc:spChg>
      </pc:sldChg>
      <pc:sldChg chg="add">
        <pc:chgData name="Reyes De Luna, Sonia Aide" userId="faafa5f2-6287-4c40-946a-bbd8ed93709c" providerId="ADAL" clId="{FE2EF813-4673-2348-9C95-17D4989F9947}" dt="2023-04-04T14:45:58.043" v="189"/>
        <pc:sldMkLst>
          <pc:docMk/>
          <pc:sldMk cId="1387661886" sldId="297"/>
        </pc:sldMkLst>
      </pc:sldChg>
      <pc:sldChg chg="add setBg">
        <pc:chgData name="Reyes De Luna, Sonia Aide" userId="faafa5f2-6287-4c40-946a-bbd8ed93709c" providerId="ADAL" clId="{FE2EF813-4673-2348-9C95-17D4989F9947}" dt="2023-04-04T14:31:02.498" v="3"/>
        <pc:sldMkLst>
          <pc:docMk/>
          <pc:sldMk cId="75567666" sldId="307"/>
        </pc:sldMkLst>
      </pc:sldChg>
      <pc:sldChg chg="add ord">
        <pc:chgData name="Reyes De Luna, Sonia Aide" userId="faafa5f2-6287-4c40-946a-bbd8ed93709c" providerId="ADAL" clId="{FE2EF813-4673-2348-9C95-17D4989F9947}" dt="2023-04-04T14:49:14.221" v="196" actId="20578"/>
        <pc:sldMkLst>
          <pc:docMk/>
          <pc:sldMk cId="348195654" sldId="308"/>
        </pc:sldMkLst>
      </pc:sldChg>
      <pc:sldChg chg="modSp add mod ord">
        <pc:chgData name="Reyes De Luna, Sonia Aide" userId="faafa5f2-6287-4c40-946a-bbd8ed93709c" providerId="ADAL" clId="{FE2EF813-4673-2348-9C95-17D4989F9947}" dt="2023-04-04T14:49:12.220" v="195" actId="20578"/>
        <pc:sldMkLst>
          <pc:docMk/>
          <pc:sldMk cId="1154194742" sldId="309"/>
        </pc:sldMkLst>
        <pc:spChg chg="mod">
          <ac:chgData name="Reyes De Luna, Sonia Aide" userId="faafa5f2-6287-4c40-946a-bbd8ed93709c" providerId="ADAL" clId="{FE2EF813-4673-2348-9C95-17D4989F9947}" dt="2023-04-04T14:35:31.315" v="93" actId="14100"/>
          <ac:spMkLst>
            <pc:docMk/>
            <pc:sldMk cId="1154194742" sldId="309"/>
            <ac:spMk id="16" creationId="{D5FD1066-7FA1-9BF9-22F0-F52B6DDCD8D0}"/>
          </ac:spMkLst>
        </pc:spChg>
        <pc:spChg chg="mod">
          <ac:chgData name="Reyes De Luna, Sonia Aide" userId="faafa5f2-6287-4c40-946a-bbd8ed93709c" providerId="ADAL" clId="{FE2EF813-4673-2348-9C95-17D4989F9947}" dt="2023-04-04T14:37:22.939" v="123" actId="20577"/>
          <ac:spMkLst>
            <pc:docMk/>
            <pc:sldMk cId="1154194742" sldId="309"/>
            <ac:spMk id="41" creationId="{574F22F8-240F-5F7A-4212-3A2E01BE7BCD}"/>
          </ac:spMkLst>
        </pc:spChg>
        <pc:spChg chg="mod">
          <ac:chgData name="Reyes De Luna, Sonia Aide" userId="faafa5f2-6287-4c40-946a-bbd8ed93709c" providerId="ADAL" clId="{FE2EF813-4673-2348-9C95-17D4989F9947}" dt="2023-04-04T14:37:15.495" v="113" actId="20577"/>
          <ac:spMkLst>
            <pc:docMk/>
            <pc:sldMk cId="1154194742" sldId="309"/>
            <ac:spMk id="46" creationId="{EEAA9840-1DE0-DCF3-3422-9AA8880E3B61}"/>
          </ac:spMkLst>
        </pc:spChg>
      </pc:sldChg>
      <pc:sldChg chg="addSp delSp modSp add mod">
        <pc:chgData name="Reyes De Luna, Sonia Aide" userId="faafa5f2-6287-4c40-946a-bbd8ed93709c" providerId="ADAL" clId="{FE2EF813-4673-2348-9C95-17D4989F9947}" dt="2023-04-04T15:34:21.722" v="526"/>
        <pc:sldMkLst>
          <pc:docMk/>
          <pc:sldMk cId="2312576557" sldId="312"/>
        </pc:sldMkLst>
        <pc:spChg chg="add mod">
          <ac:chgData name="Reyes De Luna, Sonia Aide" userId="faafa5f2-6287-4c40-946a-bbd8ed93709c" providerId="ADAL" clId="{FE2EF813-4673-2348-9C95-17D4989F9947}" dt="2023-04-04T15:34:21.722" v="526"/>
          <ac:spMkLst>
            <pc:docMk/>
            <pc:sldMk cId="2312576557" sldId="312"/>
            <ac:spMk id="3" creationId="{52F55128-D6D0-6CAB-A37B-C377727CA906}"/>
          </ac:spMkLst>
        </pc:spChg>
        <pc:spChg chg="mod">
          <ac:chgData name="Reyes De Luna, Sonia Aide" userId="faafa5f2-6287-4c40-946a-bbd8ed93709c" providerId="ADAL" clId="{FE2EF813-4673-2348-9C95-17D4989F9947}" dt="2023-04-04T15:34:21.722" v="526"/>
          <ac:spMkLst>
            <pc:docMk/>
            <pc:sldMk cId="2312576557" sldId="312"/>
            <ac:spMk id="5" creationId="{A71BEA6E-395E-39E0-1110-663D44A827C4}"/>
          </ac:spMkLst>
        </pc:spChg>
        <pc:spChg chg="del">
          <ac:chgData name="Reyes De Luna, Sonia Aide" userId="faafa5f2-6287-4c40-946a-bbd8ed93709c" providerId="ADAL" clId="{FE2EF813-4673-2348-9C95-17D4989F9947}" dt="2023-04-04T15:34:19.405" v="524" actId="478"/>
          <ac:spMkLst>
            <pc:docMk/>
            <pc:sldMk cId="2312576557" sldId="312"/>
            <ac:spMk id="36" creationId="{68CB5757-430F-AD90-0E61-669DB0970EA7}"/>
          </ac:spMkLst>
        </pc:spChg>
        <pc:grpChg chg="add mod">
          <ac:chgData name="Reyes De Luna, Sonia Aide" userId="faafa5f2-6287-4c40-946a-bbd8ed93709c" providerId="ADAL" clId="{FE2EF813-4673-2348-9C95-17D4989F9947}" dt="2023-04-04T15:34:21.722" v="526"/>
          <ac:grpSpMkLst>
            <pc:docMk/>
            <pc:sldMk cId="2312576557" sldId="312"/>
            <ac:grpSpMk id="4" creationId="{A6321343-DB9F-D61F-367C-D1334C419D47}"/>
          </ac:grpSpMkLst>
        </pc:grpChg>
        <pc:grpChg chg="del">
          <ac:chgData name="Reyes De Luna, Sonia Aide" userId="faafa5f2-6287-4c40-946a-bbd8ed93709c" providerId="ADAL" clId="{FE2EF813-4673-2348-9C95-17D4989F9947}" dt="2023-04-04T15:34:21.166" v="525" actId="478"/>
          <ac:grpSpMkLst>
            <pc:docMk/>
            <pc:sldMk cId="2312576557" sldId="312"/>
            <ac:grpSpMk id="33" creationId="{9490919B-0DF3-A610-34D1-61E8A114602E}"/>
          </ac:grpSpMkLst>
        </pc:grpChg>
        <pc:picChg chg="add mod">
          <ac:chgData name="Reyes De Luna, Sonia Aide" userId="faafa5f2-6287-4c40-946a-bbd8ed93709c" providerId="ADAL" clId="{FE2EF813-4673-2348-9C95-17D4989F9947}" dt="2023-04-04T15:09:18.588" v="318"/>
          <ac:picMkLst>
            <pc:docMk/>
            <pc:sldMk cId="2312576557" sldId="312"/>
            <ac:picMk id="2" creationId="{4AE182FA-A6CB-EEE6-2E8D-CD95763A181C}"/>
          </ac:picMkLst>
        </pc:picChg>
        <pc:cxnChg chg="mod">
          <ac:chgData name="Reyes De Luna, Sonia Aide" userId="faafa5f2-6287-4c40-946a-bbd8ed93709c" providerId="ADAL" clId="{FE2EF813-4673-2348-9C95-17D4989F9947}" dt="2023-04-04T15:34:21.722" v="526"/>
          <ac:cxnSpMkLst>
            <pc:docMk/>
            <pc:sldMk cId="2312576557" sldId="312"/>
            <ac:cxnSpMk id="6" creationId="{77327C8D-75EF-54C4-1220-BCF2197423D3}"/>
          </ac:cxnSpMkLst>
        </pc:cxnChg>
      </pc:sldChg>
      <pc:sldChg chg="addSp modSp add mod">
        <pc:chgData name="Reyes De Luna, Sonia Aide" userId="faafa5f2-6287-4c40-946a-bbd8ed93709c" providerId="ADAL" clId="{FE2EF813-4673-2348-9C95-17D4989F9947}" dt="2023-04-04T15:34:05.368" v="521" actId="20577"/>
        <pc:sldMkLst>
          <pc:docMk/>
          <pc:sldMk cId="1215274960" sldId="313"/>
        </pc:sldMkLst>
        <pc:spChg chg="mod">
          <ac:chgData name="Reyes De Luna, Sonia Aide" userId="faafa5f2-6287-4c40-946a-bbd8ed93709c" providerId="ADAL" clId="{FE2EF813-4673-2348-9C95-17D4989F9947}" dt="2023-04-04T15:34:05.368" v="521" actId="20577"/>
          <ac:spMkLst>
            <pc:docMk/>
            <pc:sldMk cId="1215274960" sldId="313"/>
            <ac:spMk id="6" creationId="{A781DE42-8E67-5535-4B61-B54CCAF4FD76}"/>
          </ac:spMkLst>
        </pc:spChg>
        <pc:spChg chg="mod">
          <ac:chgData name="Reyes De Luna, Sonia Aide" userId="faafa5f2-6287-4c40-946a-bbd8ed93709c" providerId="ADAL" clId="{FE2EF813-4673-2348-9C95-17D4989F9947}" dt="2023-04-04T15:34:00.376" v="511" actId="20577"/>
          <ac:spMkLst>
            <pc:docMk/>
            <pc:sldMk cId="1215274960" sldId="313"/>
            <ac:spMk id="11" creationId="{9052FAA3-FC71-D2FA-5C6D-C3DD73479ED2}"/>
          </ac:spMkLst>
        </pc:spChg>
        <pc:picChg chg="add mod">
          <ac:chgData name="Reyes De Luna, Sonia Aide" userId="faafa5f2-6287-4c40-946a-bbd8ed93709c" providerId="ADAL" clId="{FE2EF813-4673-2348-9C95-17D4989F9947}" dt="2023-04-04T15:09:26.605" v="319"/>
          <ac:picMkLst>
            <pc:docMk/>
            <pc:sldMk cId="1215274960" sldId="313"/>
            <ac:picMk id="2" creationId="{61002D73-D11F-4B9E-E226-ECF6035D87F9}"/>
          </ac:picMkLst>
        </pc:picChg>
        <pc:picChg chg="mod">
          <ac:chgData name="Reyes De Luna, Sonia Aide" userId="faafa5f2-6287-4c40-946a-bbd8ed93709c" providerId="ADAL" clId="{FE2EF813-4673-2348-9C95-17D4989F9947}" dt="2023-04-04T15:09:40.985" v="327" actId="1076"/>
          <ac:picMkLst>
            <pc:docMk/>
            <pc:sldMk cId="1215274960" sldId="313"/>
            <ac:picMk id="3" creationId="{08C4E3FE-E8E8-1FA2-3CB0-D1CC422A969E}"/>
          </ac:picMkLst>
        </pc:picChg>
      </pc:sldChg>
      <pc:sldChg chg="addSp delSp modSp add mod ord">
        <pc:chgData name="Reyes De Luna, Sonia Aide" userId="faafa5f2-6287-4c40-946a-bbd8ed93709c" providerId="ADAL" clId="{FE2EF813-4673-2348-9C95-17D4989F9947}" dt="2023-04-04T15:37:16.906" v="561"/>
        <pc:sldMkLst>
          <pc:docMk/>
          <pc:sldMk cId="3226087796" sldId="315"/>
        </pc:sldMkLst>
        <pc:spChg chg="add mod">
          <ac:chgData name="Reyes De Luna, Sonia Aide" userId="faafa5f2-6287-4c40-946a-bbd8ed93709c" providerId="ADAL" clId="{FE2EF813-4673-2348-9C95-17D4989F9947}" dt="2023-04-04T15:37:16.906" v="561"/>
          <ac:spMkLst>
            <pc:docMk/>
            <pc:sldMk cId="3226087796" sldId="315"/>
            <ac:spMk id="3" creationId="{C10487A4-FC39-F9DB-395D-BC3AAAD2DD6A}"/>
          </ac:spMkLst>
        </pc:spChg>
        <pc:spChg chg="mod">
          <ac:chgData name="Reyes De Luna, Sonia Aide" userId="faafa5f2-6287-4c40-946a-bbd8ed93709c" providerId="ADAL" clId="{FE2EF813-4673-2348-9C95-17D4989F9947}" dt="2023-04-04T15:37:16.906" v="561"/>
          <ac:spMkLst>
            <pc:docMk/>
            <pc:sldMk cId="3226087796" sldId="315"/>
            <ac:spMk id="5" creationId="{B922D37A-5A96-E5D0-C485-E8157F4E2ED8}"/>
          </ac:spMkLst>
        </pc:spChg>
        <pc:spChg chg="del">
          <ac:chgData name="Reyes De Luna, Sonia Aide" userId="faafa5f2-6287-4c40-946a-bbd8ed93709c" providerId="ADAL" clId="{FE2EF813-4673-2348-9C95-17D4989F9947}" dt="2023-04-04T15:37:16.391" v="560" actId="478"/>
          <ac:spMkLst>
            <pc:docMk/>
            <pc:sldMk cId="3226087796" sldId="315"/>
            <ac:spMk id="9" creationId="{72634BCC-9C8D-0C78-9F48-4ABFFC1FF63F}"/>
          </ac:spMkLst>
        </pc:spChg>
        <pc:grpChg chg="add mod">
          <ac:chgData name="Reyes De Luna, Sonia Aide" userId="faafa5f2-6287-4c40-946a-bbd8ed93709c" providerId="ADAL" clId="{FE2EF813-4673-2348-9C95-17D4989F9947}" dt="2023-04-04T15:37:16.906" v="561"/>
          <ac:grpSpMkLst>
            <pc:docMk/>
            <pc:sldMk cId="3226087796" sldId="315"/>
            <ac:grpSpMk id="4" creationId="{0A200FAD-0C14-22BB-89C2-69791A41F502}"/>
          </ac:grpSpMkLst>
        </pc:grpChg>
        <pc:grpChg chg="del">
          <ac:chgData name="Reyes De Luna, Sonia Aide" userId="faafa5f2-6287-4c40-946a-bbd8ed93709c" providerId="ADAL" clId="{FE2EF813-4673-2348-9C95-17D4989F9947}" dt="2023-04-04T15:37:16.391" v="560" actId="478"/>
          <ac:grpSpMkLst>
            <pc:docMk/>
            <pc:sldMk cId="3226087796" sldId="315"/>
            <ac:grpSpMk id="10" creationId="{26F9F06C-50DB-06AD-8D44-8741D126D5F4}"/>
          </ac:grpSpMkLst>
        </pc:grpChg>
        <pc:picChg chg="add mod">
          <ac:chgData name="Reyes De Luna, Sonia Aide" userId="faafa5f2-6287-4c40-946a-bbd8ed93709c" providerId="ADAL" clId="{FE2EF813-4673-2348-9C95-17D4989F9947}" dt="2023-04-04T15:10:54.859" v="332"/>
          <ac:picMkLst>
            <pc:docMk/>
            <pc:sldMk cId="3226087796" sldId="315"/>
            <ac:picMk id="2" creationId="{054907EA-BE49-8C79-8001-ED786CE75988}"/>
          </ac:picMkLst>
        </pc:picChg>
        <pc:cxnChg chg="mod">
          <ac:chgData name="Reyes De Luna, Sonia Aide" userId="faafa5f2-6287-4c40-946a-bbd8ed93709c" providerId="ADAL" clId="{FE2EF813-4673-2348-9C95-17D4989F9947}" dt="2023-04-04T15:37:16.906" v="561"/>
          <ac:cxnSpMkLst>
            <pc:docMk/>
            <pc:sldMk cId="3226087796" sldId="315"/>
            <ac:cxnSpMk id="6" creationId="{37EA0076-F26D-845D-19A3-81F443B31AAD}"/>
          </ac:cxnSpMkLst>
        </pc:cxnChg>
      </pc:sldChg>
      <pc:sldChg chg="addSp delSp modSp add mod ord">
        <pc:chgData name="Reyes De Luna, Sonia Aide" userId="faafa5f2-6287-4c40-946a-bbd8ed93709c" providerId="ADAL" clId="{FE2EF813-4673-2348-9C95-17D4989F9947}" dt="2023-04-04T15:35:57.552" v="539"/>
        <pc:sldMkLst>
          <pc:docMk/>
          <pc:sldMk cId="3476680927" sldId="316"/>
        </pc:sldMkLst>
        <pc:spChg chg="add mod">
          <ac:chgData name="Reyes De Luna, Sonia Aide" userId="faafa5f2-6287-4c40-946a-bbd8ed93709c" providerId="ADAL" clId="{FE2EF813-4673-2348-9C95-17D4989F9947}" dt="2023-04-04T15:35:57.552" v="539"/>
          <ac:spMkLst>
            <pc:docMk/>
            <pc:sldMk cId="3476680927" sldId="316"/>
            <ac:spMk id="2" creationId="{572CC210-A003-3F99-CD8F-E9BF7A8E1E21}"/>
          </ac:spMkLst>
        </pc:spChg>
        <pc:spChg chg="mod">
          <ac:chgData name="Reyes De Luna, Sonia Aide" userId="faafa5f2-6287-4c40-946a-bbd8ed93709c" providerId="ADAL" clId="{FE2EF813-4673-2348-9C95-17D4989F9947}" dt="2023-04-04T15:35:57.552" v="539"/>
          <ac:spMkLst>
            <pc:docMk/>
            <pc:sldMk cId="3476680927" sldId="316"/>
            <ac:spMk id="4" creationId="{BDA91683-1A76-3D64-9D24-EA38286227F8}"/>
          </ac:spMkLst>
        </pc:spChg>
        <pc:spChg chg="del">
          <ac:chgData name="Reyes De Luna, Sonia Aide" userId="faafa5f2-6287-4c40-946a-bbd8ed93709c" providerId="ADAL" clId="{FE2EF813-4673-2348-9C95-17D4989F9947}" dt="2023-04-04T15:35:57.031" v="538" actId="478"/>
          <ac:spMkLst>
            <pc:docMk/>
            <pc:sldMk cId="3476680927" sldId="316"/>
            <ac:spMk id="15" creationId="{1AD37CE3-9155-71F6-6AB2-272E9E9208FC}"/>
          </ac:spMkLst>
        </pc:spChg>
        <pc:grpChg chg="add mod">
          <ac:chgData name="Reyes De Luna, Sonia Aide" userId="faafa5f2-6287-4c40-946a-bbd8ed93709c" providerId="ADAL" clId="{FE2EF813-4673-2348-9C95-17D4989F9947}" dt="2023-04-04T15:35:57.552" v="539"/>
          <ac:grpSpMkLst>
            <pc:docMk/>
            <pc:sldMk cId="3476680927" sldId="316"/>
            <ac:grpSpMk id="3" creationId="{EC24E8A5-BDF0-4A47-632F-0C684A039C09}"/>
          </ac:grpSpMkLst>
        </pc:grpChg>
        <pc:grpChg chg="del">
          <ac:chgData name="Reyes De Luna, Sonia Aide" userId="faafa5f2-6287-4c40-946a-bbd8ed93709c" providerId="ADAL" clId="{FE2EF813-4673-2348-9C95-17D4989F9947}" dt="2023-04-04T15:35:54.523" v="537" actId="478"/>
          <ac:grpSpMkLst>
            <pc:docMk/>
            <pc:sldMk cId="3476680927" sldId="316"/>
            <ac:grpSpMk id="19" creationId="{EC6FBB51-AA58-1CC7-E8B2-E822472CC9BE}"/>
          </ac:grpSpMkLst>
        </pc:grpChg>
        <pc:cxnChg chg="mod">
          <ac:chgData name="Reyes De Luna, Sonia Aide" userId="faafa5f2-6287-4c40-946a-bbd8ed93709c" providerId="ADAL" clId="{FE2EF813-4673-2348-9C95-17D4989F9947}" dt="2023-04-04T15:35:57.552" v="539"/>
          <ac:cxnSpMkLst>
            <pc:docMk/>
            <pc:sldMk cId="3476680927" sldId="316"/>
            <ac:cxnSpMk id="5" creationId="{371AF7D7-FFEF-56F9-73C8-D4733F926855}"/>
          </ac:cxnSpMkLst>
        </pc:cxnChg>
      </pc:sldChg>
      <pc:sldChg chg="addSp delSp modSp add mod ord">
        <pc:chgData name="Reyes De Luna, Sonia Aide" userId="faafa5f2-6287-4c40-946a-bbd8ed93709c" providerId="ADAL" clId="{FE2EF813-4673-2348-9C95-17D4989F9947}" dt="2023-04-04T15:37:23.572" v="563"/>
        <pc:sldMkLst>
          <pc:docMk/>
          <pc:sldMk cId="2674973588" sldId="317"/>
        </pc:sldMkLst>
        <pc:spChg chg="add mod">
          <ac:chgData name="Reyes De Luna, Sonia Aide" userId="faafa5f2-6287-4c40-946a-bbd8ed93709c" providerId="ADAL" clId="{FE2EF813-4673-2348-9C95-17D4989F9947}" dt="2023-04-04T15:37:23.572" v="563"/>
          <ac:spMkLst>
            <pc:docMk/>
            <pc:sldMk cId="2674973588" sldId="317"/>
            <ac:spMk id="2" creationId="{8D606105-B8C3-0393-1749-40D8A2A92694}"/>
          </ac:spMkLst>
        </pc:spChg>
        <pc:spChg chg="mod">
          <ac:chgData name="Reyes De Luna, Sonia Aide" userId="faafa5f2-6287-4c40-946a-bbd8ed93709c" providerId="ADAL" clId="{FE2EF813-4673-2348-9C95-17D4989F9947}" dt="2023-04-04T15:37:23.572" v="563"/>
          <ac:spMkLst>
            <pc:docMk/>
            <pc:sldMk cId="2674973588" sldId="317"/>
            <ac:spMk id="4" creationId="{7C8B73C6-CDD0-AE1A-1860-6FB3A3030D63}"/>
          </ac:spMkLst>
        </pc:spChg>
        <pc:spChg chg="del">
          <ac:chgData name="Reyes De Luna, Sonia Aide" userId="faafa5f2-6287-4c40-946a-bbd8ed93709c" providerId="ADAL" clId="{FE2EF813-4673-2348-9C95-17D4989F9947}" dt="2023-04-04T15:37:22.976" v="562" actId="478"/>
          <ac:spMkLst>
            <pc:docMk/>
            <pc:sldMk cId="2674973588" sldId="317"/>
            <ac:spMk id="6" creationId="{0EBBEE1D-AA88-B4F2-51C3-AD46B3A98FEE}"/>
          </ac:spMkLst>
        </pc:spChg>
        <pc:grpChg chg="add mod">
          <ac:chgData name="Reyes De Luna, Sonia Aide" userId="faafa5f2-6287-4c40-946a-bbd8ed93709c" providerId="ADAL" clId="{FE2EF813-4673-2348-9C95-17D4989F9947}" dt="2023-04-04T15:37:23.572" v="563"/>
          <ac:grpSpMkLst>
            <pc:docMk/>
            <pc:sldMk cId="2674973588" sldId="317"/>
            <ac:grpSpMk id="3" creationId="{18F56F26-9C1E-2E41-5156-8B6067E0C46C}"/>
          </ac:grpSpMkLst>
        </pc:grpChg>
        <pc:grpChg chg="del">
          <ac:chgData name="Reyes De Luna, Sonia Aide" userId="faafa5f2-6287-4c40-946a-bbd8ed93709c" providerId="ADAL" clId="{FE2EF813-4673-2348-9C95-17D4989F9947}" dt="2023-04-04T15:37:22.976" v="562" actId="478"/>
          <ac:grpSpMkLst>
            <pc:docMk/>
            <pc:sldMk cId="2674973588" sldId="317"/>
            <ac:grpSpMk id="8" creationId="{BBE96629-939D-DB18-C7F6-CF55A5FA92D6}"/>
          </ac:grpSpMkLst>
        </pc:grpChg>
        <pc:cxnChg chg="mod">
          <ac:chgData name="Reyes De Luna, Sonia Aide" userId="faafa5f2-6287-4c40-946a-bbd8ed93709c" providerId="ADAL" clId="{FE2EF813-4673-2348-9C95-17D4989F9947}" dt="2023-04-04T15:37:23.572" v="563"/>
          <ac:cxnSpMkLst>
            <pc:docMk/>
            <pc:sldMk cId="2674973588" sldId="317"/>
            <ac:cxnSpMk id="7" creationId="{36EF4781-55D2-FAC9-7A25-D97ADF2346E7}"/>
          </ac:cxnSpMkLst>
        </pc:cxnChg>
      </pc:sldChg>
      <pc:sldChg chg="addSp delSp modSp add mod">
        <pc:chgData name="Reyes De Luna, Sonia Aide" userId="faafa5f2-6287-4c40-946a-bbd8ed93709c" providerId="ADAL" clId="{FE2EF813-4673-2348-9C95-17D4989F9947}" dt="2023-04-04T15:46:55.649" v="652"/>
        <pc:sldMkLst>
          <pc:docMk/>
          <pc:sldMk cId="2792747977" sldId="318"/>
        </pc:sldMkLst>
        <pc:spChg chg="add mod">
          <ac:chgData name="Reyes De Luna, Sonia Aide" userId="faafa5f2-6287-4c40-946a-bbd8ed93709c" providerId="ADAL" clId="{FE2EF813-4673-2348-9C95-17D4989F9947}" dt="2023-04-04T15:46:55.649" v="652"/>
          <ac:spMkLst>
            <pc:docMk/>
            <pc:sldMk cId="2792747977" sldId="318"/>
            <ac:spMk id="3" creationId="{4F3CB707-2FAF-B9D2-DE82-A33A22EDA69A}"/>
          </ac:spMkLst>
        </pc:spChg>
        <pc:spChg chg="mod">
          <ac:chgData name="Reyes De Luna, Sonia Aide" userId="faafa5f2-6287-4c40-946a-bbd8ed93709c" providerId="ADAL" clId="{FE2EF813-4673-2348-9C95-17D4989F9947}" dt="2023-04-04T15:46:55.649" v="652"/>
          <ac:spMkLst>
            <pc:docMk/>
            <pc:sldMk cId="2792747977" sldId="318"/>
            <ac:spMk id="5" creationId="{55257F63-9592-FE8C-B657-605DAA492B1F}"/>
          </ac:spMkLst>
        </pc:spChg>
        <pc:spChg chg="del">
          <ac:chgData name="Reyes De Luna, Sonia Aide" userId="faafa5f2-6287-4c40-946a-bbd8ed93709c" providerId="ADAL" clId="{FE2EF813-4673-2348-9C95-17D4989F9947}" dt="2023-04-04T15:46:55.191" v="651" actId="478"/>
          <ac:spMkLst>
            <pc:docMk/>
            <pc:sldMk cId="2792747977" sldId="318"/>
            <ac:spMk id="7" creationId="{1191E56B-D704-86A2-FDFC-DF8C9DF94DF8}"/>
          </ac:spMkLst>
        </pc:spChg>
        <pc:grpChg chg="add mod">
          <ac:chgData name="Reyes De Luna, Sonia Aide" userId="faafa5f2-6287-4c40-946a-bbd8ed93709c" providerId="ADAL" clId="{FE2EF813-4673-2348-9C95-17D4989F9947}" dt="2023-04-04T15:46:55.649" v="652"/>
          <ac:grpSpMkLst>
            <pc:docMk/>
            <pc:sldMk cId="2792747977" sldId="318"/>
            <ac:grpSpMk id="4" creationId="{40D242EC-C551-2379-5531-DD6DFF7049A1}"/>
          </ac:grpSpMkLst>
        </pc:grpChg>
        <pc:grpChg chg="del">
          <ac:chgData name="Reyes De Luna, Sonia Aide" userId="faafa5f2-6287-4c40-946a-bbd8ed93709c" providerId="ADAL" clId="{FE2EF813-4673-2348-9C95-17D4989F9947}" dt="2023-04-04T15:46:52.708" v="650" actId="478"/>
          <ac:grpSpMkLst>
            <pc:docMk/>
            <pc:sldMk cId="2792747977" sldId="318"/>
            <ac:grpSpMk id="8" creationId="{3F2E9399-B2EE-79E3-6530-D33ED6587834}"/>
          </ac:grpSpMkLst>
        </pc:grpChg>
        <pc:picChg chg="add mod">
          <ac:chgData name="Reyes De Luna, Sonia Aide" userId="faafa5f2-6287-4c40-946a-bbd8ed93709c" providerId="ADAL" clId="{FE2EF813-4673-2348-9C95-17D4989F9947}" dt="2023-04-04T15:11:03.804" v="333"/>
          <ac:picMkLst>
            <pc:docMk/>
            <pc:sldMk cId="2792747977" sldId="318"/>
            <ac:picMk id="2" creationId="{D12FEC8B-F836-FC77-8973-F379E2719902}"/>
          </ac:picMkLst>
        </pc:picChg>
        <pc:cxnChg chg="mod">
          <ac:chgData name="Reyes De Luna, Sonia Aide" userId="faafa5f2-6287-4c40-946a-bbd8ed93709c" providerId="ADAL" clId="{FE2EF813-4673-2348-9C95-17D4989F9947}" dt="2023-04-04T15:46:55.649" v="652"/>
          <ac:cxnSpMkLst>
            <pc:docMk/>
            <pc:sldMk cId="2792747977" sldId="318"/>
            <ac:cxnSpMk id="11" creationId="{353D40E2-101E-5774-4744-4104291C31F0}"/>
          </ac:cxnSpMkLst>
        </pc:cxnChg>
      </pc:sldChg>
      <pc:sldChg chg="add ord">
        <pc:chgData name="Reyes De Luna, Sonia Aide" userId="faafa5f2-6287-4c40-946a-bbd8ed93709c" providerId="ADAL" clId="{FE2EF813-4673-2348-9C95-17D4989F9947}" dt="2023-04-04T14:52:22.038" v="205" actId="20578"/>
        <pc:sldMkLst>
          <pc:docMk/>
          <pc:sldMk cId="2212719681" sldId="319"/>
        </pc:sldMkLst>
      </pc:sldChg>
      <pc:sldChg chg="addSp delSp modSp add mod">
        <pc:chgData name="Reyes De Luna, Sonia Aide" userId="faafa5f2-6287-4c40-946a-bbd8ed93709c" providerId="ADAL" clId="{FE2EF813-4673-2348-9C95-17D4989F9947}" dt="2023-04-04T15:34:15.081" v="523"/>
        <pc:sldMkLst>
          <pc:docMk/>
          <pc:sldMk cId="3965834444" sldId="320"/>
        </pc:sldMkLst>
        <pc:spChg chg="add mod">
          <ac:chgData name="Reyes De Luna, Sonia Aide" userId="faafa5f2-6287-4c40-946a-bbd8ed93709c" providerId="ADAL" clId="{FE2EF813-4673-2348-9C95-17D4989F9947}" dt="2023-04-04T15:34:15.081" v="523"/>
          <ac:spMkLst>
            <pc:docMk/>
            <pc:sldMk cId="3965834444" sldId="320"/>
            <ac:spMk id="3" creationId="{77F53CBD-6B76-EA37-2CF0-85FFE061C1FC}"/>
          </ac:spMkLst>
        </pc:spChg>
        <pc:spChg chg="mod">
          <ac:chgData name="Reyes De Luna, Sonia Aide" userId="faafa5f2-6287-4c40-946a-bbd8ed93709c" providerId="ADAL" clId="{FE2EF813-4673-2348-9C95-17D4989F9947}" dt="2023-04-04T15:34:15.081" v="523"/>
          <ac:spMkLst>
            <pc:docMk/>
            <pc:sldMk cId="3965834444" sldId="320"/>
            <ac:spMk id="5" creationId="{EECE0154-0C10-FEF2-3989-0CE76929EBA8}"/>
          </ac:spMkLst>
        </pc:spChg>
        <pc:spChg chg="del">
          <ac:chgData name="Reyes De Luna, Sonia Aide" userId="faafa5f2-6287-4c40-946a-bbd8ed93709c" providerId="ADAL" clId="{FE2EF813-4673-2348-9C95-17D4989F9947}" dt="2023-04-04T15:34:14.262" v="522" actId="478"/>
          <ac:spMkLst>
            <pc:docMk/>
            <pc:sldMk cId="3965834444" sldId="320"/>
            <ac:spMk id="32" creationId="{877E2D6D-DCD7-C899-93C3-C8B9E78DE9A5}"/>
          </ac:spMkLst>
        </pc:spChg>
        <pc:grpChg chg="add mod">
          <ac:chgData name="Reyes De Luna, Sonia Aide" userId="faafa5f2-6287-4c40-946a-bbd8ed93709c" providerId="ADAL" clId="{FE2EF813-4673-2348-9C95-17D4989F9947}" dt="2023-04-04T15:34:15.081" v="523"/>
          <ac:grpSpMkLst>
            <pc:docMk/>
            <pc:sldMk cId="3965834444" sldId="320"/>
            <ac:grpSpMk id="4" creationId="{3F520380-FEF6-6F48-BE06-805EEA186A14}"/>
          </ac:grpSpMkLst>
        </pc:grpChg>
        <pc:grpChg chg="del">
          <ac:chgData name="Reyes De Luna, Sonia Aide" userId="faafa5f2-6287-4c40-946a-bbd8ed93709c" providerId="ADAL" clId="{FE2EF813-4673-2348-9C95-17D4989F9947}" dt="2023-04-04T15:34:14.262" v="522" actId="478"/>
          <ac:grpSpMkLst>
            <pc:docMk/>
            <pc:sldMk cId="3965834444" sldId="320"/>
            <ac:grpSpMk id="25" creationId="{8F45AE48-85AE-E6B3-E6E7-80D18BEB0CF1}"/>
          </ac:grpSpMkLst>
        </pc:grpChg>
        <pc:picChg chg="add del mod">
          <ac:chgData name="Reyes De Luna, Sonia Aide" userId="faafa5f2-6287-4c40-946a-bbd8ed93709c" providerId="ADAL" clId="{FE2EF813-4673-2348-9C95-17D4989F9947}" dt="2023-04-04T15:08:54.917" v="314" actId="478"/>
          <ac:picMkLst>
            <pc:docMk/>
            <pc:sldMk cId="3965834444" sldId="320"/>
            <ac:picMk id="2" creationId="{C17E0FE6-ADF9-D997-3CDA-CD91019FE454}"/>
          </ac:picMkLst>
        </pc:picChg>
        <pc:cxnChg chg="mod">
          <ac:chgData name="Reyes De Luna, Sonia Aide" userId="faafa5f2-6287-4c40-946a-bbd8ed93709c" providerId="ADAL" clId="{FE2EF813-4673-2348-9C95-17D4989F9947}" dt="2023-04-04T15:34:15.081" v="523"/>
          <ac:cxnSpMkLst>
            <pc:docMk/>
            <pc:sldMk cId="3965834444" sldId="320"/>
            <ac:cxnSpMk id="6" creationId="{4B265B8B-1FD1-015C-553B-517F5F5E6035}"/>
          </ac:cxnSpMkLst>
        </pc:cxnChg>
      </pc:sldChg>
      <pc:sldChg chg="addSp delSp modSp mod">
        <pc:chgData name="Reyes De Luna, Sonia Aide" userId="faafa5f2-6287-4c40-946a-bbd8ed93709c" providerId="ADAL" clId="{FE2EF813-4673-2348-9C95-17D4989F9947}" dt="2023-04-04T15:35:23.048" v="533"/>
        <pc:sldMkLst>
          <pc:docMk/>
          <pc:sldMk cId="2044941274" sldId="2076136395"/>
        </pc:sldMkLst>
        <pc:spChg chg="add mod">
          <ac:chgData name="Reyes De Luna, Sonia Aide" userId="faafa5f2-6287-4c40-946a-bbd8ed93709c" providerId="ADAL" clId="{FE2EF813-4673-2348-9C95-17D4989F9947}" dt="2023-04-04T15:35:23.048" v="533"/>
          <ac:spMkLst>
            <pc:docMk/>
            <pc:sldMk cId="2044941274" sldId="2076136395"/>
            <ac:spMk id="5" creationId="{64543686-CCA8-EE5B-FEA8-40F27C32DECA}"/>
          </ac:spMkLst>
        </pc:spChg>
        <pc:spChg chg="mod">
          <ac:chgData name="Reyes De Luna, Sonia Aide" userId="faafa5f2-6287-4c40-946a-bbd8ed93709c" providerId="ADAL" clId="{FE2EF813-4673-2348-9C95-17D4989F9947}" dt="2023-04-04T15:35:23.048" v="533"/>
          <ac:spMkLst>
            <pc:docMk/>
            <pc:sldMk cId="2044941274" sldId="2076136395"/>
            <ac:spMk id="9" creationId="{FC4ABF22-558E-FBFF-B286-2DA549B5CB0F}"/>
          </ac:spMkLst>
        </pc:spChg>
        <pc:grpChg chg="add mod">
          <ac:chgData name="Reyes De Luna, Sonia Aide" userId="faafa5f2-6287-4c40-946a-bbd8ed93709c" providerId="ADAL" clId="{FE2EF813-4673-2348-9C95-17D4989F9947}" dt="2023-04-04T15:35:23.048" v="533"/>
          <ac:grpSpMkLst>
            <pc:docMk/>
            <pc:sldMk cId="2044941274" sldId="2076136395"/>
            <ac:grpSpMk id="7" creationId="{D6C3425C-3CAC-0CB4-2C42-B32CF62ECFF0}"/>
          </ac:grpSpMkLst>
        </pc:grpChg>
        <pc:grpChg chg="del">
          <ac:chgData name="Reyes De Luna, Sonia Aide" userId="faafa5f2-6287-4c40-946a-bbd8ed93709c" providerId="ADAL" clId="{FE2EF813-4673-2348-9C95-17D4989F9947}" dt="2023-04-04T15:35:22.325" v="532" actId="478"/>
          <ac:grpSpMkLst>
            <pc:docMk/>
            <pc:sldMk cId="2044941274" sldId="2076136395"/>
            <ac:grpSpMk id="33" creationId="{9490919B-0DF3-A610-34D1-61E8A114602E}"/>
          </ac:grpSpMkLst>
        </pc:grpChg>
        <pc:picChg chg="add mod">
          <ac:chgData name="Reyes De Luna, Sonia Aide" userId="faafa5f2-6287-4c40-946a-bbd8ed93709c" providerId="ADAL" clId="{FE2EF813-4673-2348-9C95-17D4989F9947}" dt="2023-04-04T15:09:02.003" v="315"/>
          <ac:picMkLst>
            <pc:docMk/>
            <pc:sldMk cId="2044941274" sldId="2076136395"/>
            <ac:picMk id="3" creationId="{48B91C4D-A6BC-EFCA-B301-F9D55FA2B824}"/>
          </ac:picMkLst>
        </pc:picChg>
        <pc:cxnChg chg="mod">
          <ac:chgData name="Reyes De Luna, Sonia Aide" userId="faafa5f2-6287-4c40-946a-bbd8ed93709c" providerId="ADAL" clId="{FE2EF813-4673-2348-9C95-17D4989F9947}" dt="2023-04-04T15:35:23.048" v="533"/>
          <ac:cxnSpMkLst>
            <pc:docMk/>
            <pc:sldMk cId="2044941274" sldId="2076136395"/>
            <ac:cxnSpMk id="10" creationId="{7EE496F0-3AA5-BBCC-4A57-9CC9C90E2630}"/>
          </ac:cxnSpMkLst>
        </pc:cxnChg>
      </pc:sldChg>
      <pc:sldChg chg="delSp modSp mod ord">
        <pc:chgData name="Reyes De Luna, Sonia Aide" userId="faafa5f2-6287-4c40-946a-bbd8ed93709c" providerId="ADAL" clId="{FE2EF813-4673-2348-9C95-17D4989F9947}" dt="2023-04-04T15:11:54.102" v="339" actId="478"/>
        <pc:sldMkLst>
          <pc:docMk/>
          <pc:sldMk cId="2310504241" sldId="2076136398"/>
        </pc:sldMkLst>
        <pc:picChg chg="del mod">
          <ac:chgData name="Reyes De Luna, Sonia Aide" userId="faafa5f2-6287-4c40-946a-bbd8ed93709c" providerId="ADAL" clId="{FE2EF813-4673-2348-9C95-17D4989F9947}" dt="2023-04-04T15:11:54.102" v="339" actId="478"/>
          <ac:picMkLst>
            <pc:docMk/>
            <pc:sldMk cId="2310504241" sldId="2076136398"/>
            <ac:picMk id="2" creationId="{4DDF0E8C-B330-0343-6101-E1570A5BD1D0}"/>
          </ac:picMkLst>
        </pc:picChg>
      </pc:sldChg>
      <pc:sldChg chg="addSp delSp modSp mod ord">
        <pc:chgData name="Reyes De Luna, Sonia Aide" userId="faafa5f2-6287-4c40-946a-bbd8ed93709c" providerId="ADAL" clId="{FE2EF813-4673-2348-9C95-17D4989F9947}" dt="2023-04-04T15:12:11.386" v="342" actId="478"/>
        <pc:sldMkLst>
          <pc:docMk/>
          <pc:sldMk cId="3036406351" sldId="2076136399"/>
        </pc:sldMkLst>
        <pc:picChg chg="add del mod">
          <ac:chgData name="Reyes De Luna, Sonia Aide" userId="faafa5f2-6287-4c40-946a-bbd8ed93709c" providerId="ADAL" clId="{FE2EF813-4673-2348-9C95-17D4989F9947}" dt="2023-04-04T15:11:45.461" v="337" actId="478"/>
          <ac:picMkLst>
            <pc:docMk/>
            <pc:sldMk cId="3036406351" sldId="2076136399"/>
            <ac:picMk id="2" creationId="{D99123B7-8328-1CF0-F85C-8F3066DCBE59}"/>
          </ac:picMkLst>
        </pc:picChg>
        <pc:picChg chg="del">
          <ac:chgData name="Reyes De Luna, Sonia Aide" userId="faafa5f2-6287-4c40-946a-bbd8ed93709c" providerId="ADAL" clId="{FE2EF813-4673-2348-9C95-17D4989F9947}" dt="2023-04-04T15:12:11.386" v="342" actId="478"/>
          <ac:picMkLst>
            <pc:docMk/>
            <pc:sldMk cId="3036406351" sldId="2076136399"/>
            <ac:picMk id="3" creationId="{5C56F062-4A5C-17B1-54A6-94AF8A6E5A72}"/>
          </ac:picMkLst>
        </pc:picChg>
        <pc:picChg chg="del">
          <ac:chgData name="Reyes De Luna, Sonia Aide" userId="faafa5f2-6287-4c40-946a-bbd8ed93709c" providerId="ADAL" clId="{FE2EF813-4673-2348-9C95-17D4989F9947}" dt="2023-04-04T15:10:06.129" v="328" actId="478"/>
          <ac:picMkLst>
            <pc:docMk/>
            <pc:sldMk cId="3036406351" sldId="2076136399"/>
            <ac:picMk id="15" creationId="{2EDF8CC0-4294-F862-EE5B-1662B2D12D83}"/>
          </ac:picMkLst>
        </pc:picChg>
      </pc:sldChg>
      <pc:sldChg chg="addSp modSp ord">
        <pc:chgData name="Reyes De Luna, Sonia Aide" userId="faafa5f2-6287-4c40-946a-bbd8ed93709c" providerId="ADAL" clId="{FE2EF813-4673-2348-9C95-17D4989F9947}" dt="2023-04-04T15:09:06.591" v="316"/>
        <pc:sldMkLst>
          <pc:docMk/>
          <pc:sldMk cId="164414599" sldId="2076136400"/>
        </pc:sldMkLst>
        <pc:picChg chg="add mod">
          <ac:chgData name="Reyes De Luna, Sonia Aide" userId="faafa5f2-6287-4c40-946a-bbd8ed93709c" providerId="ADAL" clId="{FE2EF813-4673-2348-9C95-17D4989F9947}" dt="2023-04-04T15:09:06.591" v="316"/>
          <ac:picMkLst>
            <pc:docMk/>
            <pc:sldMk cId="164414599" sldId="2076136400"/>
            <ac:picMk id="2" creationId="{4A46210D-29B8-D944-3580-F561FB1677C4}"/>
          </ac:picMkLst>
        </pc:picChg>
      </pc:sldChg>
      <pc:sldChg chg="addSp delSp modSp mod delAnim">
        <pc:chgData name="Reyes De Luna, Sonia Aide" userId="faafa5f2-6287-4c40-946a-bbd8ed93709c" providerId="ADAL" clId="{FE2EF813-4673-2348-9C95-17D4989F9947}" dt="2023-04-04T15:35:35.859" v="535"/>
        <pc:sldMkLst>
          <pc:docMk/>
          <pc:sldMk cId="3022210618" sldId="2076136401"/>
        </pc:sldMkLst>
        <pc:spChg chg="del">
          <ac:chgData name="Reyes De Luna, Sonia Aide" userId="faafa5f2-6287-4c40-946a-bbd8ed93709c" providerId="ADAL" clId="{FE2EF813-4673-2348-9C95-17D4989F9947}" dt="2023-04-04T15:35:34.439" v="534" actId="478"/>
          <ac:spMkLst>
            <pc:docMk/>
            <pc:sldMk cId="3022210618" sldId="2076136401"/>
            <ac:spMk id="6" creationId="{DC006622-E9EB-9848-60F3-168EF3C27694}"/>
          </ac:spMkLst>
        </pc:spChg>
        <pc:spChg chg="add mod">
          <ac:chgData name="Reyes De Luna, Sonia Aide" userId="faafa5f2-6287-4c40-946a-bbd8ed93709c" providerId="ADAL" clId="{FE2EF813-4673-2348-9C95-17D4989F9947}" dt="2023-04-04T15:35:35.859" v="535"/>
          <ac:spMkLst>
            <pc:docMk/>
            <pc:sldMk cId="3022210618" sldId="2076136401"/>
            <ac:spMk id="7" creationId="{1D6ADDBA-23A0-3F0C-A751-4D27B1186164}"/>
          </ac:spMkLst>
        </pc:spChg>
        <pc:spChg chg="del">
          <ac:chgData name="Reyes De Luna, Sonia Aide" userId="faafa5f2-6287-4c40-946a-bbd8ed93709c" providerId="ADAL" clId="{FE2EF813-4673-2348-9C95-17D4989F9947}" dt="2023-04-04T15:35:34.439" v="534" actId="478"/>
          <ac:spMkLst>
            <pc:docMk/>
            <pc:sldMk cId="3022210618" sldId="2076136401"/>
            <ac:spMk id="8" creationId="{0781BF6B-4A5E-A76A-BFCA-E8DC897BC5A1}"/>
          </ac:spMkLst>
        </pc:spChg>
        <pc:spChg chg="mod">
          <ac:chgData name="Reyes De Luna, Sonia Aide" userId="faafa5f2-6287-4c40-946a-bbd8ed93709c" providerId="ADAL" clId="{FE2EF813-4673-2348-9C95-17D4989F9947}" dt="2023-04-04T15:35:35.859" v="535"/>
          <ac:spMkLst>
            <pc:docMk/>
            <pc:sldMk cId="3022210618" sldId="2076136401"/>
            <ac:spMk id="10" creationId="{57AE4584-CD8A-2B27-4640-94E79BA9B4CA}"/>
          </ac:spMkLst>
        </pc:spChg>
        <pc:grpChg chg="add mod">
          <ac:chgData name="Reyes De Luna, Sonia Aide" userId="faafa5f2-6287-4c40-946a-bbd8ed93709c" providerId="ADAL" clId="{FE2EF813-4673-2348-9C95-17D4989F9947}" dt="2023-04-04T15:35:35.859" v="535"/>
          <ac:grpSpMkLst>
            <pc:docMk/>
            <pc:sldMk cId="3022210618" sldId="2076136401"/>
            <ac:grpSpMk id="9" creationId="{40ED7E97-64A8-D976-0F29-1DEF8801A401}"/>
          </ac:grpSpMkLst>
        </pc:grpChg>
        <pc:picChg chg="add mod">
          <ac:chgData name="Reyes De Luna, Sonia Aide" userId="faafa5f2-6287-4c40-946a-bbd8ed93709c" providerId="ADAL" clId="{FE2EF813-4673-2348-9C95-17D4989F9947}" dt="2023-04-04T15:10:34.849" v="329"/>
          <ac:picMkLst>
            <pc:docMk/>
            <pc:sldMk cId="3022210618" sldId="2076136401"/>
            <ac:picMk id="2" creationId="{85016D0E-40C7-21A4-2C35-1FA39C6BAAFB}"/>
          </ac:picMkLst>
        </pc:picChg>
        <pc:picChg chg="mod">
          <ac:chgData name="Reyes De Luna, Sonia Aide" userId="faafa5f2-6287-4c40-946a-bbd8ed93709c" providerId="ADAL" clId="{FE2EF813-4673-2348-9C95-17D4989F9947}" dt="2023-04-04T14:28:06.163" v="1" actId="1076"/>
          <ac:picMkLst>
            <pc:docMk/>
            <pc:sldMk cId="3022210618" sldId="2076136401"/>
            <ac:picMk id="3" creationId="{97C89B70-EF02-7CD2-8BA6-A8D10423ABE3}"/>
          </ac:picMkLst>
        </pc:picChg>
        <pc:cxnChg chg="mod">
          <ac:chgData name="Reyes De Luna, Sonia Aide" userId="faafa5f2-6287-4c40-946a-bbd8ed93709c" providerId="ADAL" clId="{FE2EF813-4673-2348-9C95-17D4989F9947}" dt="2023-04-04T15:35:35.859" v="535"/>
          <ac:cxnSpMkLst>
            <pc:docMk/>
            <pc:sldMk cId="3022210618" sldId="2076136401"/>
            <ac:cxnSpMk id="11" creationId="{9C4F81BE-0190-2D19-F467-34129404F5B8}"/>
          </ac:cxnSpMkLst>
        </pc:cxnChg>
        <pc:cxnChg chg="del">
          <ac:chgData name="Reyes De Luna, Sonia Aide" userId="faafa5f2-6287-4c40-946a-bbd8ed93709c" providerId="ADAL" clId="{FE2EF813-4673-2348-9C95-17D4989F9947}" dt="2023-04-04T15:35:34.439" v="534" actId="478"/>
          <ac:cxnSpMkLst>
            <pc:docMk/>
            <pc:sldMk cId="3022210618" sldId="2076136401"/>
            <ac:cxnSpMk id="35" creationId="{7B157E59-67A7-87DF-7794-7A2C460E40A6}"/>
          </ac:cxnSpMkLst>
        </pc:cxnChg>
      </pc:sldChg>
      <pc:sldChg chg="addSp delSp mod ord">
        <pc:chgData name="Reyes De Luna, Sonia Aide" userId="faafa5f2-6287-4c40-946a-bbd8ed93709c" providerId="ADAL" clId="{FE2EF813-4673-2348-9C95-17D4989F9947}" dt="2023-04-04T15:12:02.371" v="341" actId="478"/>
        <pc:sldMkLst>
          <pc:docMk/>
          <pc:sldMk cId="2149847872" sldId="2076136402"/>
        </pc:sldMkLst>
        <pc:picChg chg="add del">
          <ac:chgData name="Reyes De Luna, Sonia Aide" userId="faafa5f2-6287-4c40-946a-bbd8ed93709c" providerId="ADAL" clId="{FE2EF813-4673-2348-9C95-17D4989F9947}" dt="2023-04-04T15:12:02.371" v="341" actId="478"/>
          <ac:picMkLst>
            <pc:docMk/>
            <pc:sldMk cId="2149847872" sldId="2076136402"/>
            <ac:picMk id="2" creationId="{8DBD0A17-F064-7A5B-11BC-2373D6985D12}"/>
          </ac:picMkLst>
        </pc:picChg>
      </pc:sldChg>
      <pc:sldChg chg="addSp delSp modSp mod ord addAnim delAnim">
        <pc:chgData name="Reyes De Luna, Sonia Aide" userId="faafa5f2-6287-4c40-946a-bbd8ed93709c" providerId="ADAL" clId="{FE2EF813-4673-2348-9C95-17D4989F9947}" dt="2023-04-04T15:36:59.309" v="559"/>
        <pc:sldMkLst>
          <pc:docMk/>
          <pc:sldMk cId="998986443" sldId="2076136403"/>
        </pc:sldMkLst>
        <pc:spChg chg="add del">
          <ac:chgData name="Reyes De Luna, Sonia Aide" userId="faafa5f2-6287-4c40-946a-bbd8ed93709c" providerId="ADAL" clId="{FE2EF813-4673-2348-9C95-17D4989F9947}" dt="2023-04-04T15:36:56.122" v="557" actId="478"/>
          <ac:spMkLst>
            <pc:docMk/>
            <pc:sldMk cId="998986443" sldId="2076136403"/>
            <ac:spMk id="4" creationId="{A3E6D225-8651-1510-6DE2-1FEC752A7DAC}"/>
          </ac:spMkLst>
        </pc:spChg>
        <pc:spChg chg="add del">
          <ac:chgData name="Reyes De Luna, Sonia Aide" userId="faafa5f2-6287-4c40-946a-bbd8ed93709c" providerId="ADAL" clId="{FE2EF813-4673-2348-9C95-17D4989F9947}" dt="2023-04-04T15:36:58.605" v="558" actId="478"/>
          <ac:spMkLst>
            <pc:docMk/>
            <pc:sldMk cId="998986443" sldId="2076136403"/>
            <ac:spMk id="6" creationId="{DC006622-E9EB-9848-60F3-168EF3C27694}"/>
          </ac:spMkLst>
        </pc:spChg>
        <pc:spChg chg="add mod">
          <ac:chgData name="Reyes De Luna, Sonia Aide" userId="faafa5f2-6287-4c40-946a-bbd8ed93709c" providerId="ADAL" clId="{FE2EF813-4673-2348-9C95-17D4989F9947}" dt="2023-04-04T15:36:59.309" v="559"/>
          <ac:spMkLst>
            <pc:docMk/>
            <pc:sldMk cId="998986443" sldId="2076136403"/>
            <ac:spMk id="7" creationId="{7FF9A9A7-3B5A-24AB-4FF7-7A7270339F2B}"/>
          </ac:spMkLst>
        </pc:spChg>
        <pc:spChg chg="mod">
          <ac:chgData name="Reyes De Luna, Sonia Aide" userId="faafa5f2-6287-4c40-946a-bbd8ed93709c" providerId="ADAL" clId="{FE2EF813-4673-2348-9C95-17D4989F9947}" dt="2023-04-04T15:36:59.309" v="559"/>
          <ac:spMkLst>
            <pc:docMk/>
            <pc:sldMk cId="998986443" sldId="2076136403"/>
            <ac:spMk id="10" creationId="{76121EF4-0DFE-1C04-E005-4BFD27161924}"/>
          </ac:spMkLst>
        </pc:spChg>
        <pc:grpChg chg="add mod">
          <ac:chgData name="Reyes De Luna, Sonia Aide" userId="faafa5f2-6287-4c40-946a-bbd8ed93709c" providerId="ADAL" clId="{FE2EF813-4673-2348-9C95-17D4989F9947}" dt="2023-04-04T15:36:59.309" v="559"/>
          <ac:grpSpMkLst>
            <pc:docMk/>
            <pc:sldMk cId="998986443" sldId="2076136403"/>
            <ac:grpSpMk id="9" creationId="{F0A81354-4551-17AA-6160-E1884F7FB570}"/>
          </ac:grpSpMkLst>
        </pc:grpChg>
        <pc:picChg chg="add del mod">
          <ac:chgData name="Reyes De Luna, Sonia Aide" userId="faafa5f2-6287-4c40-946a-bbd8ed93709c" providerId="ADAL" clId="{FE2EF813-4673-2348-9C95-17D4989F9947}" dt="2023-04-04T15:10:48.941" v="331" actId="478"/>
          <ac:picMkLst>
            <pc:docMk/>
            <pc:sldMk cId="998986443" sldId="2076136403"/>
            <ac:picMk id="2" creationId="{C6A1DEC0-A174-36CE-F45D-070EC4560E34}"/>
          </ac:picMkLst>
        </pc:picChg>
        <pc:cxnChg chg="mod">
          <ac:chgData name="Reyes De Luna, Sonia Aide" userId="faafa5f2-6287-4c40-946a-bbd8ed93709c" providerId="ADAL" clId="{FE2EF813-4673-2348-9C95-17D4989F9947}" dt="2023-04-04T15:36:59.309" v="559"/>
          <ac:cxnSpMkLst>
            <pc:docMk/>
            <pc:sldMk cId="998986443" sldId="2076136403"/>
            <ac:cxnSpMk id="11" creationId="{BAF86E68-2D05-A19B-AA65-2FF8AFE08CED}"/>
          </ac:cxnSpMkLst>
        </pc:cxnChg>
        <pc:cxnChg chg="add del">
          <ac:chgData name="Reyes De Luna, Sonia Aide" userId="faafa5f2-6287-4c40-946a-bbd8ed93709c" providerId="ADAL" clId="{FE2EF813-4673-2348-9C95-17D4989F9947}" dt="2023-04-04T15:36:58.605" v="558" actId="478"/>
          <ac:cxnSpMkLst>
            <pc:docMk/>
            <pc:sldMk cId="998986443" sldId="2076136403"/>
            <ac:cxnSpMk id="35" creationId="{7B157E59-67A7-87DF-7794-7A2C460E40A6}"/>
          </ac:cxnSpMkLst>
        </pc:cxnChg>
      </pc:sldChg>
      <pc:sldChg chg="addSp delSp modSp mod ord">
        <pc:chgData name="Reyes De Luna, Sonia Aide" userId="faafa5f2-6287-4c40-946a-bbd8ed93709c" providerId="ADAL" clId="{FE2EF813-4673-2348-9C95-17D4989F9947}" dt="2023-04-04T15:35:05.864" v="531" actId="692"/>
        <pc:sldMkLst>
          <pc:docMk/>
          <pc:sldMk cId="73665500" sldId="2076136404"/>
        </pc:sldMkLst>
        <pc:spChg chg="add mod">
          <ac:chgData name="Reyes De Luna, Sonia Aide" userId="faafa5f2-6287-4c40-946a-bbd8ed93709c" providerId="ADAL" clId="{FE2EF813-4673-2348-9C95-17D4989F9947}" dt="2023-04-04T15:34:57.074" v="530" actId="692"/>
          <ac:spMkLst>
            <pc:docMk/>
            <pc:sldMk cId="73665500" sldId="2076136404"/>
            <ac:spMk id="3" creationId="{51A5CEAA-5F9B-743F-C392-E79011DB2461}"/>
          </ac:spMkLst>
        </pc:spChg>
        <pc:spChg chg="mod">
          <ac:chgData name="Reyes De Luna, Sonia Aide" userId="faafa5f2-6287-4c40-946a-bbd8ed93709c" providerId="ADAL" clId="{FE2EF813-4673-2348-9C95-17D4989F9947}" dt="2023-04-04T15:34:36.326" v="529" actId="207"/>
          <ac:spMkLst>
            <pc:docMk/>
            <pc:sldMk cId="73665500" sldId="2076136404"/>
            <ac:spMk id="10" creationId="{92F71D79-1F37-5ED6-F072-3682880878F5}"/>
          </ac:spMkLst>
        </pc:spChg>
        <pc:grpChg chg="add mod">
          <ac:chgData name="Reyes De Luna, Sonia Aide" userId="faafa5f2-6287-4c40-946a-bbd8ed93709c" providerId="ADAL" clId="{FE2EF813-4673-2348-9C95-17D4989F9947}" dt="2023-04-04T15:34:28.672" v="528"/>
          <ac:grpSpMkLst>
            <pc:docMk/>
            <pc:sldMk cId="73665500" sldId="2076136404"/>
            <ac:grpSpMk id="9" creationId="{FFD9AA8D-A31A-503D-D40B-062449F91BFD}"/>
          </ac:grpSpMkLst>
        </pc:grpChg>
        <pc:grpChg chg="del">
          <ac:chgData name="Reyes De Luna, Sonia Aide" userId="faafa5f2-6287-4c40-946a-bbd8ed93709c" providerId="ADAL" clId="{FE2EF813-4673-2348-9C95-17D4989F9947}" dt="2023-04-04T15:34:27.439" v="527" actId="478"/>
          <ac:grpSpMkLst>
            <pc:docMk/>
            <pc:sldMk cId="73665500" sldId="2076136404"/>
            <ac:grpSpMk id="33" creationId="{9490919B-0DF3-A610-34D1-61E8A114602E}"/>
          </ac:grpSpMkLst>
        </pc:grpChg>
        <pc:picChg chg="mod">
          <ac:chgData name="Reyes De Luna, Sonia Aide" userId="faafa5f2-6287-4c40-946a-bbd8ed93709c" providerId="ADAL" clId="{FE2EF813-4673-2348-9C95-17D4989F9947}" dt="2023-04-04T15:11:23.821" v="335" actId="1076"/>
          <ac:picMkLst>
            <pc:docMk/>
            <pc:sldMk cId="73665500" sldId="2076136404"/>
            <ac:picMk id="2" creationId="{696459E0-D8D0-D6F6-8A7F-9D2CBDFB03E0}"/>
          </ac:picMkLst>
        </pc:picChg>
        <pc:picChg chg="del">
          <ac:chgData name="Reyes De Luna, Sonia Aide" userId="faafa5f2-6287-4c40-946a-bbd8ed93709c" providerId="ADAL" clId="{FE2EF813-4673-2348-9C95-17D4989F9947}" dt="2023-04-04T15:09:14.497" v="317" actId="478"/>
          <ac:picMkLst>
            <pc:docMk/>
            <pc:sldMk cId="73665500" sldId="2076136404"/>
            <ac:picMk id="5" creationId="{D709B9BD-8A68-82BC-15AC-C3AB998B815F}"/>
          </ac:picMkLst>
        </pc:picChg>
        <pc:cxnChg chg="mod">
          <ac:chgData name="Reyes De Luna, Sonia Aide" userId="faafa5f2-6287-4c40-946a-bbd8ed93709c" providerId="ADAL" clId="{FE2EF813-4673-2348-9C95-17D4989F9947}" dt="2023-04-04T15:35:05.864" v="531" actId="692"/>
          <ac:cxnSpMkLst>
            <pc:docMk/>
            <pc:sldMk cId="73665500" sldId="2076136404"/>
            <ac:cxnSpMk id="11" creationId="{A0024262-7345-9A5C-3A37-972185644E50}"/>
          </ac:cxnSpMkLst>
        </pc:cxnChg>
      </pc:sldChg>
      <pc:sldChg chg="del">
        <pc:chgData name="Reyes De Luna, Sonia Aide" userId="faafa5f2-6287-4c40-946a-bbd8ed93709c" providerId="ADAL" clId="{FE2EF813-4673-2348-9C95-17D4989F9947}" dt="2023-04-04T15:45:43.787" v="642" actId="2696"/>
        <pc:sldMkLst>
          <pc:docMk/>
          <pc:sldMk cId="710254920" sldId="2076136406"/>
        </pc:sldMkLst>
      </pc:sldChg>
      <pc:sldChg chg="addSp delSp modSp mod">
        <pc:chgData name="Reyes De Luna, Sonia Aide" userId="faafa5f2-6287-4c40-946a-bbd8ed93709c" providerId="ADAL" clId="{FE2EF813-4673-2348-9C95-17D4989F9947}" dt="2023-04-04T15:45:02.013" v="636" actId="108"/>
        <pc:sldMkLst>
          <pc:docMk/>
          <pc:sldMk cId="3467338199" sldId="2076136407"/>
        </pc:sldMkLst>
        <pc:spChg chg="add del mod">
          <ac:chgData name="Reyes De Luna, Sonia Aide" userId="faafa5f2-6287-4c40-946a-bbd8ed93709c" providerId="ADAL" clId="{FE2EF813-4673-2348-9C95-17D4989F9947}" dt="2023-04-04T15:43:46.155" v="624" actId="478"/>
          <ac:spMkLst>
            <pc:docMk/>
            <pc:sldMk cId="3467338199" sldId="2076136407"/>
            <ac:spMk id="4" creationId="{1DFC4CD9-FEF4-5E52-CD2E-8ED01490D206}"/>
          </ac:spMkLst>
        </pc:spChg>
        <pc:spChg chg="mod">
          <ac:chgData name="Reyes De Luna, Sonia Aide" userId="faafa5f2-6287-4c40-946a-bbd8ed93709c" providerId="ADAL" clId="{FE2EF813-4673-2348-9C95-17D4989F9947}" dt="2023-04-04T15:43:42.487" v="623" actId="207"/>
          <ac:spMkLst>
            <pc:docMk/>
            <pc:sldMk cId="3467338199" sldId="2076136407"/>
            <ac:spMk id="14" creationId="{9E23C2F3-9155-511B-DF74-893B7B706196}"/>
          </ac:spMkLst>
        </pc:spChg>
        <pc:spChg chg="mod">
          <ac:chgData name="Reyes De Luna, Sonia Aide" userId="faafa5f2-6287-4c40-946a-bbd8ed93709c" providerId="ADAL" clId="{FE2EF813-4673-2348-9C95-17D4989F9947}" dt="2023-04-04T15:45:02.013" v="636" actId="108"/>
          <ac:spMkLst>
            <pc:docMk/>
            <pc:sldMk cId="3467338199" sldId="2076136407"/>
            <ac:spMk id="15" creationId="{6DD3892C-F82B-5019-7DF9-F800594C5460}"/>
          </ac:spMkLst>
        </pc:spChg>
        <pc:spChg chg="mod">
          <ac:chgData name="Reyes De Luna, Sonia Aide" userId="faafa5f2-6287-4c40-946a-bbd8ed93709c" providerId="ADAL" clId="{FE2EF813-4673-2348-9C95-17D4989F9947}" dt="2023-04-04T15:43:50.768" v="625" actId="207"/>
          <ac:spMkLst>
            <pc:docMk/>
            <pc:sldMk cId="3467338199" sldId="2076136407"/>
            <ac:spMk id="17" creationId="{9ADD27C1-57DC-1521-BB4B-8932526931F0}"/>
          </ac:spMkLst>
        </pc:spChg>
        <pc:spChg chg="mod">
          <ac:chgData name="Reyes De Luna, Sonia Aide" userId="faafa5f2-6287-4c40-946a-bbd8ed93709c" providerId="ADAL" clId="{FE2EF813-4673-2348-9C95-17D4989F9947}" dt="2023-04-04T15:44:33.765" v="629" actId="1076"/>
          <ac:spMkLst>
            <pc:docMk/>
            <pc:sldMk cId="3467338199" sldId="2076136407"/>
            <ac:spMk id="27" creationId="{52F704AD-5219-8E92-A330-1299C6C8F878}"/>
          </ac:spMkLst>
        </pc:spChg>
        <pc:spChg chg="mod">
          <ac:chgData name="Reyes De Luna, Sonia Aide" userId="faafa5f2-6287-4c40-946a-bbd8ed93709c" providerId="ADAL" clId="{FE2EF813-4673-2348-9C95-17D4989F9947}" dt="2023-04-04T15:44:10.570" v="626" actId="1076"/>
          <ac:spMkLst>
            <pc:docMk/>
            <pc:sldMk cId="3467338199" sldId="2076136407"/>
            <ac:spMk id="34" creationId="{2940C160-482F-9E66-829F-134FFB9E841C}"/>
          </ac:spMkLst>
        </pc:spChg>
        <pc:spChg chg="mod">
          <ac:chgData name="Reyes De Luna, Sonia Aide" userId="faafa5f2-6287-4c40-946a-bbd8ed93709c" providerId="ADAL" clId="{FE2EF813-4673-2348-9C95-17D4989F9947}" dt="2023-04-04T15:44:21.022" v="627" actId="1076"/>
          <ac:spMkLst>
            <pc:docMk/>
            <pc:sldMk cId="3467338199" sldId="2076136407"/>
            <ac:spMk id="35" creationId="{D7C10208-2A48-C8B4-9AF9-CD83F40D0EEA}"/>
          </ac:spMkLst>
        </pc:spChg>
        <pc:spChg chg="mod">
          <ac:chgData name="Reyes De Luna, Sonia Aide" userId="faafa5f2-6287-4c40-946a-bbd8ed93709c" providerId="ADAL" clId="{FE2EF813-4673-2348-9C95-17D4989F9947}" dt="2023-04-04T15:44:39.124" v="634" actId="1038"/>
          <ac:spMkLst>
            <pc:docMk/>
            <pc:sldMk cId="3467338199" sldId="2076136407"/>
            <ac:spMk id="36" creationId="{B1FF3488-751C-C4C5-6F06-0B1A04045CBD}"/>
          </ac:spMkLst>
        </pc:spChg>
        <pc:picChg chg="del">
          <ac:chgData name="Reyes De Luna, Sonia Aide" userId="faafa5f2-6287-4c40-946a-bbd8ed93709c" providerId="ADAL" clId="{FE2EF813-4673-2348-9C95-17D4989F9947}" dt="2023-04-04T15:44:42.605" v="635" actId="478"/>
          <ac:picMkLst>
            <pc:docMk/>
            <pc:sldMk cId="3467338199" sldId="2076136407"/>
            <ac:picMk id="29" creationId="{8791C400-6070-5402-506A-4C690D70A333}"/>
          </ac:picMkLst>
        </pc:picChg>
      </pc:sldChg>
      <pc:sldChg chg="addSp delSp modSp add mod">
        <pc:chgData name="Reyes De Luna, Sonia Aide" userId="faafa5f2-6287-4c40-946a-bbd8ed93709c" providerId="ADAL" clId="{FE2EF813-4673-2348-9C95-17D4989F9947}" dt="2023-04-04T16:38:49.431" v="1086" actId="478"/>
        <pc:sldMkLst>
          <pc:docMk/>
          <pc:sldMk cId="474029041" sldId="2076136408"/>
        </pc:sldMkLst>
        <pc:spChg chg="add del mod">
          <ac:chgData name="Reyes De Luna, Sonia Aide" userId="faafa5f2-6287-4c40-946a-bbd8ed93709c" providerId="ADAL" clId="{FE2EF813-4673-2348-9C95-17D4989F9947}" dt="2023-04-04T15:25:45.664" v="393" actId="478"/>
          <ac:spMkLst>
            <pc:docMk/>
            <pc:sldMk cId="474029041" sldId="2076136408"/>
            <ac:spMk id="2" creationId="{0C9C5D57-DCDE-59D8-F682-C2A94021A034}"/>
          </ac:spMkLst>
        </pc:spChg>
        <pc:spChg chg="add del">
          <ac:chgData name="Reyes De Luna, Sonia Aide" userId="faafa5f2-6287-4c40-946a-bbd8ed93709c" providerId="ADAL" clId="{FE2EF813-4673-2348-9C95-17D4989F9947}" dt="2023-04-04T15:25:54.056" v="395" actId="478"/>
          <ac:spMkLst>
            <pc:docMk/>
            <pc:sldMk cId="474029041" sldId="2076136408"/>
            <ac:spMk id="3" creationId="{C5CA4E0E-777C-D93F-9435-CEA4449BA7AA}"/>
          </ac:spMkLst>
        </pc:spChg>
        <pc:spChg chg="add del mod">
          <ac:chgData name="Reyes De Luna, Sonia Aide" userId="faafa5f2-6287-4c40-946a-bbd8ed93709c" providerId="ADAL" clId="{FE2EF813-4673-2348-9C95-17D4989F9947}" dt="2023-04-04T15:28:59.543" v="410" actId="478"/>
          <ac:spMkLst>
            <pc:docMk/>
            <pc:sldMk cId="474029041" sldId="2076136408"/>
            <ac:spMk id="6" creationId="{96B3C676-0ED5-3471-CCCC-9169170E059E}"/>
          </ac:spMkLst>
        </pc:spChg>
        <pc:spChg chg="add mod">
          <ac:chgData name="Reyes De Luna, Sonia Aide" userId="faafa5f2-6287-4c40-946a-bbd8ed93709c" providerId="ADAL" clId="{FE2EF813-4673-2348-9C95-17D4989F9947}" dt="2023-04-04T15:29:07.923" v="413" actId="1076"/>
          <ac:spMkLst>
            <pc:docMk/>
            <pc:sldMk cId="474029041" sldId="2076136408"/>
            <ac:spMk id="10" creationId="{3D405E3E-185A-957C-9445-BF0131C127F4}"/>
          </ac:spMkLst>
        </pc:spChg>
        <pc:spChg chg="del mod">
          <ac:chgData name="Reyes De Luna, Sonia Aide" userId="faafa5f2-6287-4c40-946a-bbd8ed93709c" providerId="ADAL" clId="{FE2EF813-4673-2348-9C95-17D4989F9947}" dt="2023-04-04T15:28:58.215" v="409" actId="478"/>
          <ac:spMkLst>
            <pc:docMk/>
            <pc:sldMk cId="474029041" sldId="2076136408"/>
            <ac:spMk id="12" creationId="{5C8A85D9-BA3B-34E1-65ED-C13BE1A17710}"/>
          </ac:spMkLst>
        </pc:spChg>
        <pc:spChg chg="mod">
          <ac:chgData name="Reyes De Luna, Sonia Aide" userId="faafa5f2-6287-4c40-946a-bbd8ed93709c" providerId="ADAL" clId="{FE2EF813-4673-2348-9C95-17D4989F9947}" dt="2023-04-04T15:31:13.291" v="433" actId="207"/>
          <ac:spMkLst>
            <pc:docMk/>
            <pc:sldMk cId="474029041" sldId="2076136408"/>
            <ac:spMk id="17" creationId="{3DFC87B0-799A-C4EE-D680-F89FA1274BED}"/>
          </ac:spMkLst>
        </pc:spChg>
        <pc:spChg chg="add del mod">
          <ac:chgData name="Reyes De Luna, Sonia Aide" userId="faafa5f2-6287-4c40-946a-bbd8ed93709c" providerId="ADAL" clId="{FE2EF813-4673-2348-9C95-17D4989F9947}" dt="2023-04-04T15:30:08.755" v="422" actId="478"/>
          <ac:spMkLst>
            <pc:docMk/>
            <pc:sldMk cId="474029041" sldId="2076136408"/>
            <ac:spMk id="19" creationId="{71115508-7790-46CF-6311-B9A2D288A087}"/>
          </ac:spMkLst>
        </pc:spChg>
        <pc:spChg chg="add del mod">
          <ac:chgData name="Reyes De Luna, Sonia Aide" userId="faafa5f2-6287-4c40-946a-bbd8ed93709c" providerId="ADAL" clId="{FE2EF813-4673-2348-9C95-17D4989F9947}" dt="2023-04-04T15:31:04.055" v="431" actId="478"/>
          <ac:spMkLst>
            <pc:docMk/>
            <pc:sldMk cId="474029041" sldId="2076136408"/>
            <ac:spMk id="22" creationId="{E124C0B6-0052-5BD0-2A65-8DB69EE8F9AF}"/>
          </ac:spMkLst>
        </pc:spChg>
        <pc:spChg chg="add del mod">
          <ac:chgData name="Reyes De Luna, Sonia Aide" userId="faafa5f2-6287-4c40-946a-bbd8ed93709c" providerId="ADAL" clId="{FE2EF813-4673-2348-9C95-17D4989F9947}" dt="2023-04-04T15:32:59.739" v="465" actId="478"/>
          <ac:spMkLst>
            <pc:docMk/>
            <pc:sldMk cId="474029041" sldId="2076136408"/>
            <ac:spMk id="23" creationId="{D61DF539-5D0C-5406-A28F-6EC8DEAF59C4}"/>
          </ac:spMkLst>
        </pc:spChg>
        <pc:spChg chg="add del mod">
          <ac:chgData name="Reyes De Luna, Sonia Aide" userId="faafa5f2-6287-4c40-946a-bbd8ed93709c" providerId="ADAL" clId="{FE2EF813-4673-2348-9C95-17D4989F9947}" dt="2023-04-04T16:38:49.431" v="1086" actId="478"/>
          <ac:spMkLst>
            <pc:docMk/>
            <pc:sldMk cId="474029041" sldId="2076136408"/>
            <ac:spMk id="24" creationId="{E9BAC366-6BD7-27F2-5576-EBE55D524920}"/>
          </ac:spMkLst>
        </pc:spChg>
      </pc:sldChg>
      <pc:sldChg chg="modSp add mod">
        <pc:chgData name="Reyes De Luna, Sonia Aide" userId="faafa5f2-6287-4c40-946a-bbd8ed93709c" providerId="ADAL" clId="{FE2EF813-4673-2348-9C95-17D4989F9947}" dt="2023-04-04T15:33:35.207" v="501" actId="207"/>
        <pc:sldMkLst>
          <pc:docMk/>
          <pc:sldMk cId="3445503704" sldId="2076136409"/>
        </pc:sldMkLst>
        <pc:spChg chg="mod">
          <ac:chgData name="Reyes De Luna, Sonia Aide" userId="faafa5f2-6287-4c40-946a-bbd8ed93709c" providerId="ADAL" clId="{FE2EF813-4673-2348-9C95-17D4989F9947}" dt="2023-04-04T15:33:35.207" v="501" actId="207"/>
          <ac:spMkLst>
            <pc:docMk/>
            <pc:sldMk cId="3445503704" sldId="2076136409"/>
            <ac:spMk id="29" creationId="{662A3C35-0B52-397C-1D75-3BDA2306B5E2}"/>
          </ac:spMkLst>
        </pc:spChg>
      </pc:sldChg>
      <pc:sldChg chg="modSp add mod ord">
        <pc:chgData name="Reyes De Luna, Sonia Aide" userId="faafa5f2-6287-4c40-946a-bbd8ed93709c" providerId="ADAL" clId="{FE2EF813-4673-2348-9C95-17D4989F9947}" dt="2023-04-04T15:24:08.903" v="384"/>
        <pc:sldMkLst>
          <pc:docMk/>
          <pc:sldMk cId="2834957214" sldId="2076136410"/>
        </pc:sldMkLst>
        <pc:spChg chg="mod">
          <ac:chgData name="Reyes De Luna, Sonia Aide" userId="faafa5f2-6287-4c40-946a-bbd8ed93709c" providerId="ADAL" clId="{FE2EF813-4673-2348-9C95-17D4989F9947}" dt="2023-04-04T14:39:06.580" v="172" actId="255"/>
          <ac:spMkLst>
            <pc:docMk/>
            <pc:sldMk cId="2834957214" sldId="2076136410"/>
            <ac:spMk id="16" creationId="{D5FD1066-7FA1-9BF9-22F0-F52B6DDCD8D0}"/>
          </ac:spMkLst>
        </pc:spChg>
        <pc:spChg chg="mod">
          <ac:chgData name="Reyes De Luna, Sonia Aide" userId="faafa5f2-6287-4c40-946a-bbd8ed93709c" providerId="ADAL" clId="{FE2EF813-4673-2348-9C95-17D4989F9947}" dt="2023-04-04T15:24:08.903" v="384"/>
          <ac:spMkLst>
            <pc:docMk/>
            <pc:sldMk cId="2834957214" sldId="2076136410"/>
            <ac:spMk id="17" creationId="{3DFC87B0-799A-C4EE-D680-F89FA1274BED}"/>
          </ac:spMkLst>
        </pc:spChg>
      </pc:sldChg>
      <pc:sldChg chg="addSp delSp modSp add del mod">
        <pc:chgData name="Reyes De Luna, Sonia Aide" userId="faafa5f2-6287-4c40-946a-bbd8ed93709c" providerId="ADAL" clId="{FE2EF813-4673-2348-9C95-17D4989F9947}" dt="2023-04-04T14:42:32.579" v="178" actId="2696"/>
        <pc:sldMkLst>
          <pc:docMk/>
          <pc:sldMk cId="3821351327" sldId="2076136411"/>
        </pc:sldMkLst>
        <pc:spChg chg="add del mod">
          <ac:chgData name="Reyes De Luna, Sonia Aide" userId="faafa5f2-6287-4c40-946a-bbd8ed93709c" providerId="ADAL" clId="{FE2EF813-4673-2348-9C95-17D4989F9947}" dt="2023-04-04T14:41:31.667" v="174" actId="478"/>
          <ac:spMkLst>
            <pc:docMk/>
            <pc:sldMk cId="3821351327" sldId="2076136411"/>
            <ac:spMk id="2" creationId="{8F4044D4-93E3-02DE-872C-985F6667B444}"/>
          </ac:spMkLst>
        </pc:spChg>
        <pc:spChg chg="add del mod">
          <ac:chgData name="Reyes De Luna, Sonia Aide" userId="faafa5f2-6287-4c40-946a-bbd8ed93709c" providerId="ADAL" clId="{FE2EF813-4673-2348-9C95-17D4989F9947}" dt="2023-04-04T14:41:31.667" v="174" actId="478"/>
          <ac:spMkLst>
            <pc:docMk/>
            <pc:sldMk cId="3821351327" sldId="2076136411"/>
            <ac:spMk id="6" creationId="{20964901-22A3-9B31-A0C5-1E82E65DCBF8}"/>
          </ac:spMkLst>
        </pc:spChg>
        <pc:picChg chg="add del mod">
          <ac:chgData name="Reyes De Luna, Sonia Aide" userId="faafa5f2-6287-4c40-946a-bbd8ed93709c" providerId="ADAL" clId="{FE2EF813-4673-2348-9C95-17D4989F9947}" dt="2023-04-04T14:41:31.667" v="174" actId="478"/>
          <ac:picMkLst>
            <pc:docMk/>
            <pc:sldMk cId="3821351327" sldId="2076136411"/>
            <ac:picMk id="4" creationId="{165AE495-1520-D7B9-0654-8EDAF2E0ADDB}"/>
          </ac:picMkLst>
        </pc:picChg>
      </pc:sldChg>
      <pc:sldChg chg="modSp add mod ord">
        <pc:chgData name="Reyes De Luna, Sonia Aide" userId="faafa5f2-6287-4c40-946a-bbd8ed93709c" providerId="ADAL" clId="{FE2EF813-4673-2348-9C95-17D4989F9947}" dt="2023-04-04T14:44:36.541" v="187" actId="20578"/>
        <pc:sldMkLst>
          <pc:docMk/>
          <pc:sldMk cId="3842550045" sldId="2076136412"/>
        </pc:sldMkLst>
        <pc:spChg chg="mod">
          <ac:chgData name="Reyes De Luna, Sonia Aide" userId="faafa5f2-6287-4c40-946a-bbd8ed93709c" providerId="ADAL" clId="{FE2EF813-4673-2348-9C95-17D4989F9947}" dt="2023-04-04T14:35:53.232" v="103" actId="1076"/>
          <ac:spMkLst>
            <pc:docMk/>
            <pc:sldMk cId="3842550045" sldId="2076136412"/>
            <ac:spMk id="16" creationId="{D5FD1066-7FA1-9BF9-22F0-F52B6DDCD8D0}"/>
          </ac:spMkLst>
        </pc:spChg>
      </pc:sldChg>
      <pc:sldChg chg="modSp add mod ord">
        <pc:chgData name="Reyes De Luna, Sonia Aide" userId="faafa5f2-6287-4c40-946a-bbd8ed93709c" providerId="ADAL" clId="{FE2EF813-4673-2348-9C95-17D4989F9947}" dt="2023-04-04T15:35:49.774" v="536" actId="1076"/>
        <pc:sldMkLst>
          <pc:docMk/>
          <pc:sldMk cId="2836534900" sldId="2076136413"/>
        </pc:sldMkLst>
        <pc:spChg chg="mod">
          <ac:chgData name="Reyes De Luna, Sonia Aide" userId="faafa5f2-6287-4c40-946a-bbd8ed93709c" providerId="ADAL" clId="{FE2EF813-4673-2348-9C95-17D4989F9947}" dt="2023-04-04T14:34:49.482" v="64" actId="255"/>
          <ac:spMkLst>
            <pc:docMk/>
            <pc:sldMk cId="2836534900" sldId="2076136413"/>
            <ac:spMk id="16" creationId="{D5FD1066-7FA1-9BF9-22F0-F52B6DDCD8D0}"/>
          </ac:spMkLst>
        </pc:spChg>
        <pc:spChg chg="mod">
          <ac:chgData name="Reyes De Luna, Sonia Aide" userId="faafa5f2-6287-4c40-946a-bbd8ed93709c" providerId="ADAL" clId="{FE2EF813-4673-2348-9C95-17D4989F9947}" dt="2023-04-04T15:35:49.774" v="536" actId="1076"/>
          <ac:spMkLst>
            <pc:docMk/>
            <pc:sldMk cId="2836534900" sldId="2076136413"/>
            <ac:spMk id="17" creationId="{3DFC87B0-799A-C4EE-D680-F89FA1274BED}"/>
          </ac:spMkLst>
        </pc:spChg>
        <pc:spChg chg="mod">
          <ac:chgData name="Reyes De Luna, Sonia Aide" userId="faafa5f2-6287-4c40-946a-bbd8ed93709c" providerId="ADAL" clId="{FE2EF813-4673-2348-9C95-17D4989F9947}" dt="2023-04-04T14:33:51.557" v="27" actId="20577"/>
          <ac:spMkLst>
            <pc:docMk/>
            <pc:sldMk cId="2836534900" sldId="2076136413"/>
            <ac:spMk id="48" creationId="{DF3BBE98-CE18-7410-A42D-05AF2CF3A2A6}"/>
          </ac:spMkLst>
        </pc:spChg>
        <pc:spChg chg="mod">
          <ac:chgData name="Reyes De Luna, Sonia Aide" userId="faafa5f2-6287-4c40-946a-bbd8ed93709c" providerId="ADAL" clId="{FE2EF813-4673-2348-9C95-17D4989F9947}" dt="2023-04-04T14:33:55.248" v="28"/>
          <ac:spMkLst>
            <pc:docMk/>
            <pc:sldMk cId="2836534900" sldId="2076136413"/>
            <ac:spMk id="49" creationId="{C81EEB7D-A645-3EE7-6E59-FE643DB0CCB1}"/>
          </ac:spMkLst>
        </pc:spChg>
        <pc:spChg chg="mod">
          <ac:chgData name="Reyes De Luna, Sonia Aide" userId="faafa5f2-6287-4c40-946a-bbd8ed93709c" providerId="ADAL" clId="{FE2EF813-4673-2348-9C95-17D4989F9947}" dt="2023-04-04T14:33:57.328" v="29"/>
          <ac:spMkLst>
            <pc:docMk/>
            <pc:sldMk cId="2836534900" sldId="2076136413"/>
            <ac:spMk id="50" creationId="{1E13DC0E-9361-9034-2A30-6DBBEC58B20D}"/>
          </ac:spMkLst>
        </pc:spChg>
        <pc:spChg chg="mod">
          <ac:chgData name="Reyes De Luna, Sonia Aide" userId="faafa5f2-6287-4c40-946a-bbd8ed93709c" providerId="ADAL" clId="{FE2EF813-4673-2348-9C95-17D4989F9947}" dt="2023-04-04T14:33:59.610" v="30"/>
          <ac:spMkLst>
            <pc:docMk/>
            <pc:sldMk cId="2836534900" sldId="2076136413"/>
            <ac:spMk id="51" creationId="{AB1EF8A2-8534-BEE3-A084-8B5E6BDB1310}"/>
          </ac:spMkLst>
        </pc:spChg>
      </pc:sldChg>
      <pc:sldChg chg="addSp delSp modSp add mod">
        <pc:chgData name="Reyes De Luna, Sonia Aide" userId="faafa5f2-6287-4c40-946a-bbd8ed93709c" providerId="ADAL" clId="{FE2EF813-4673-2348-9C95-17D4989F9947}" dt="2023-04-04T15:24:08.903" v="384"/>
        <pc:sldMkLst>
          <pc:docMk/>
          <pc:sldMk cId="526004311" sldId="2076136414"/>
        </pc:sldMkLst>
        <pc:spChg chg="mod">
          <ac:chgData name="Reyes De Luna, Sonia Aide" userId="faafa5f2-6287-4c40-946a-bbd8ed93709c" providerId="ADAL" clId="{FE2EF813-4673-2348-9C95-17D4989F9947}" dt="2023-04-04T15:24:08.903" v="384"/>
          <ac:spMkLst>
            <pc:docMk/>
            <pc:sldMk cId="526004311" sldId="2076136414"/>
            <ac:spMk id="17" creationId="{3DFC87B0-799A-C4EE-D680-F89FA1274BED}"/>
          </ac:spMkLst>
        </pc:spChg>
        <pc:picChg chg="add del mod">
          <ac:chgData name="Reyes De Luna, Sonia Aide" userId="faafa5f2-6287-4c40-946a-bbd8ed93709c" providerId="ADAL" clId="{FE2EF813-4673-2348-9C95-17D4989F9947}" dt="2023-04-04T15:08:50.194" v="312" actId="21"/>
          <ac:picMkLst>
            <pc:docMk/>
            <pc:sldMk cId="526004311" sldId="2076136414"/>
            <ac:picMk id="2" creationId="{0CE104BF-B9A6-56E1-A8DC-7B409E238C90}"/>
          </ac:picMkLst>
        </pc:picChg>
        <pc:picChg chg="mod">
          <ac:chgData name="Reyes De Luna, Sonia Aide" userId="faafa5f2-6287-4c40-946a-bbd8ed93709c" providerId="ADAL" clId="{FE2EF813-4673-2348-9C95-17D4989F9947}" dt="2023-04-04T15:08:40.154" v="306" actId="1076"/>
          <ac:picMkLst>
            <pc:docMk/>
            <pc:sldMk cId="526004311" sldId="2076136414"/>
            <ac:picMk id="11" creationId="{3DC2E0AE-EC86-CD65-A90F-8E712A943723}"/>
          </ac:picMkLst>
        </pc:picChg>
      </pc:sldChg>
      <pc:sldChg chg="modSp add mod modClrScheme chgLayout">
        <pc:chgData name="Reyes De Luna, Sonia Aide" userId="faafa5f2-6287-4c40-946a-bbd8ed93709c" providerId="ADAL" clId="{FE2EF813-4673-2348-9C95-17D4989F9947}" dt="2023-04-04T15:24:08.903" v="384"/>
        <pc:sldMkLst>
          <pc:docMk/>
          <pc:sldMk cId="2499290544" sldId="2076136415"/>
        </pc:sldMkLst>
        <pc:spChg chg="mod ord">
          <ac:chgData name="Reyes De Luna, Sonia Aide" userId="faafa5f2-6287-4c40-946a-bbd8ed93709c" providerId="ADAL" clId="{FE2EF813-4673-2348-9C95-17D4989F9947}" dt="2023-04-04T15:24:08.903" v="384"/>
          <ac:spMkLst>
            <pc:docMk/>
            <pc:sldMk cId="2499290544" sldId="2076136415"/>
            <ac:spMk id="16" creationId="{D5FD1066-7FA1-9BF9-22F0-F52B6DDCD8D0}"/>
          </ac:spMkLst>
        </pc:spChg>
        <pc:spChg chg="mod ord">
          <ac:chgData name="Reyes De Luna, Sonia Aide" userId="faafa5f2-6287-4c40-946a-bbd8ed93709c" providerId="ADAL" clId="{FE2EF813-4673-2348-9C95-17D4989F9947}" dt="2023-04-04T15:24:08.903" v="384"/>
          <ac:spMkLst>
            <pc:docMk/>
            <pc:sldMk cId="2499290544" sldId="2076136415"/>
            <ac:spMk id="17" creationId="{3DFC87B0-799A-C4EE-D680-F89FA1274BED}"/>
          </ac:spMkLst>
        </pc:spChg>
      </pc:sldChg>
      <pc:sldChg chg="modSp add mod modClrScheme chgLayout">
        <pc:chgData name="Reyes De Luna, Sonia Aide" userId="faafa5f2-6287-4c40-946a-bbd8ed93709c" providerId="ADAL" clId="{FE2EF813-4673-2348-9C95-17D4989F9947}" dt="2023-04-04T15:36:24.568" v="544" actId="1076"/>
        <pc:sldMkLst>
          <pc:docMk/>
          <pc:sldMk cId="2538530049" sldId="2076136416"/>
        </pc:sldMkLst>
        <pc:spChg chg="mod ord">
          <ac:chgData name="Reyes De Luna, Sonia Aide" userId="faafa5f2-6287-4c40-946a-bbd8ed93709c" providerId="ADAL" clId="{FE2EF813-4673-2348-9C95-17D4989F9947}" dt="2023-04-04T15:36:17.519" v="543" actId="700"/>
          <ac:spMkLst>
            <pc:docMk/>
            <pc:sldMk cId="2538530049" sldId="2076136416"/>
            <ac:spMk id="16" creationId="{D5FD1066-7FA1-9BF9-22F0-F52B6DDCD8D0}"/>
          </ac:spMkLst>
        </pc:spChg>
        <pc:spChg chg="mod ord">
          <ac:chgData name="Reyes De Luna, Sonia Aide" userId="faafa5f2-6287-4c40-946a-bbd8ed93709c" providerId="ADAL" clId="{FE2EF813-4673-2348-9C95-17D4989F9947}" dt="2023-04-04T15:36:24.568" v="544" actId="1076"/>
          <ac:spMkLst>
            <pc:docMk/>
            <pc:sldMk cId="2538530049" sldId="2076136416"/>
            <ac:spMk id="17" creationId="{3DFC87B0-799A-C4EE-D680-F89FA1274BED}"/>
          </ac:spMkLst>
        </pc:spChg>
      </pc:sldChg>
      <pc:sldChg chg="add">
        <pc:chgData name="Reyes De Luna, Sonia Aide" userId="faafa5f2-6287-4c40-946a-bbd8ed93709c" providerId="ADAL" clId="{FE2EF813-4673-2348-9C95-17D4989F9947}" dt="2023-04-04T14:47:38.924" v="191"/>
        <pc:sldMkLst>
          <pc:docMk/>
          <pc:sldMk cId="1616178473" sldId="2076136417"/>
        </pc:sldMkLst>
      </pc:sldChg>
      <pc:sldChg chg="addSp delSp modSp add mod modClrScheme chgLayout">
        <pc:chgData name="Reyes De Luna, Sonia Aide" userId="faafa5f2-6287-4c40-946a-bbd8ed93709c" providerId="ADAL" clId="{FE2EF813-4673-2348-9C95-17D4989F9947}" dt="2023-04-04T15:45:50.610" v="644" actId="478"/>
        <pc:sldMkLst>
          <pc:docMk/>
          <pc:sldMk cId="2374854904" sldId="2076136418"/>
        </pc:sldMkLst>
        <pc:spChg chg="add del mod ord">
          <ac:chgData name="Reyes De Luna, Sonia Aide" userId="faafa5f2-6287-4c40-946a-bbd8ed93709c" providerId="ADAL" clId="{FE2EF813-4673-2348-9C95-17D4989F9947}" dt="2023-04-04T15:45:50.610" v="644" actId="478"/>
          <ac:spMkLst>
            <pc:docMk/>
            <pc:sldMk cId="2374854904" sldId="2076136418"/>
            <ac:spMk id="4" creationId="{E5272A38-A42D-855A-0BDE-711404878667}"/>
          </ac:spMkLst>
        </pc:spChg>
        <pc:spChg chg="add del mod ord">
          <ac:chgData name="Reyes De Luna, Sonia Aide" userId="faafa5f2-6287-4c40-946a-bbd8ed93709c" providerId="ADAL" clId="{FE2EF813-4673-2348-9C95-17D4989F9947}" dt="2023-04-04T15:45:50.610" v="644" actId="478"/>
          <ac:spMkLst>
            <pc:docMk/>
            <pc:sldMk cId="2374854904" sldId="2076136418"/>
            <ac:spMk id="29" creationId="{487836E9-B151-9D44-E645-A648A4AFFE4C}"/>
          </ac:spMkLst>
        </pc:spChg>
      </pc:sldChg>
      <pc:sldChg chg="new del">
        <pc:chgData name="Reyes De Luna, Sonia Aide" userId="faafa5f2-6287-4c40-946a-bbd8ed93709c" providerId="ADAL" clId="{FE2EF813-4673-2348-9C95-17D4989F9947}" dt="2023-04-04T15:36:12.013" v="542" actId="680"/>
        <pc:sldMkLst>
          <pc:docMk/>
          <pc:sldMk cId="2906342300" sldId="2076136418"/>
        </pc:sldMkLst>
      </pc:sldChg>
      <pc:sldChg chg="addSp delSp modSp add mod modClrScheme chgLayout">
        <pc:chgData name="Reyes De Luna, Sonia Aide" userId="faafa5f2-6287-4c40-946a-bbd8ed93709c" providerId="ADAL" clId="{FE2EF813-4673-2348-9C95-17D4989F9947}" dt="2023-04-11T00:16:22.124" v="1349" actId="1076"/>
        <pc:sldMkLst>
          <pc:docMk/>
          <pc:sldMk cId="845031549" sldId="2076136419"/>
        </pc:sldMkLst>
        <pc:spChg chg="add del mod topLvl">
          <ac:chgData name="Reyes De Luna, Sonia Aide" userId="faafa5f2-6287-4c40-946a-bbd8ed93709c" providerId="ADAL" clId="{FE2EF813-4673-2348-9C95-17D4989F9947}" dt="2023-04-11T00:14:47.631" v="1341" actId="478"/>
          <ac:spMkLst>
            <pc:docMk/>
            <pc:sldMk cId="845031549" sldId="2076136419"/>
            <ac:spMk id="2" creationId="{B1E16693-B09D-90B6-CEA7-308E1A687F9D}"/>
          </ac:spMkLst>
        </pc:spChg>
        <pc:spChg chg="add del mod topLvl">
          <ac:chgData name="Reyes De Luna, Sonia Aide" userId="faafa5f2-6287-4c40-946a-bbd8ed93709c" providerId="ADAL" clId="{FE2EF813-4673-2348-9C95-17D4989F9947}" dt="2023-04-11T00:14:47.631" v="1341" actId="478"/>
          <ac:spMkLst>
            <pc:docMk/>
            <pc:sldMk cId="845031549" sldId="2076136419"/>
            <ac:spMk id="3" creationId="{D3AC4EC7-E92B-B58E-DEE3-BA601CE0B7F7}"/>
          </ac:spMkLst>
        </pc:spChg>
        <pc:spChg chg="add mod topLvl">
          <ac:chgData name="Reyes De Luna, Sonia Aide" userId="faafa5f2-6287-4c40-946a-bbd8ed93709c" providerId="ADAL" clId="{FE2EF813-4673-2348-9C95-17D4989F9947}" dt="2023-04-11T00:16:22.124" v="1349" actId="1076"/>
          <ac:spMkLst>
            <pc:docMk/>
            <pc:sldMk cId="845031549" sldId="2076136419"/>
            <ac:spMk id="4" creationId="{0BC9EE4B-1F40-54F6-0AB5-331B0608ABC3}"/>
          </ac:spMkLst>
        </pc:spChg>
        <pc:spChg chg="add mod topLvl">
          <ac:chgData name="Reyes De Luna, Sonia Aide" userId="faafa5f2-6287-4c40-946a-bbd8ed93709c" providerId="ADAL" clId="{FE2EF813-4673-2348-9C95-17D4989F9947}" dt="2023-04-11T00:16:09.100" v="1346" actId="1076"/>
          <ac:spMkLst>
            <pc:docMk/>
            <pc:sldMk cId="845031549" sldId="2076136419"/>
            <ac:spMk id="5" creationId="{8B77C1B1-57C7-1809-221B-BE8DD181C631}"/>
          </ac:spMkLst>
        </pc:spChg>
        <pc:spChg chg="add mod topLvl">
          <ac:chgData name="Reyes De Luna, Sonia Aide" userId="faafa5f2-6287-4c40-946a-bbd8ed93709c" providerId="ADAL" clId="{FE2EF813-4673-2348-9C95-17D4989F9947}" dt="2023-04-11T00:16:09.100" v="1346" actId="1076"/>
          <ac:spMkLst>
            <pc:docMk/>
            <pc:sldMk cId="845031549" sldId="2076136419"/>
            <ac:spMk id="6" creationId="{A1447233-C817-13A6-0E6A-BA43B4202D48}"/>
          </ac:spMkLst>
        </pc:spChg>
        <pc:spChg chg="add mod topLvl">
          <ac:chgData name="Reyes De Luna, Sonia Aide" userId="faafa5f2-6287-4c40-946a-bbd8ed93709c" providerId="ADAL" clId="{FE2EF813-4673-2348-9C95-17D4989F9947}" dt="2023-04-11T00:16:09.100" v="1346" actId="1076"/>
          <ac:spMkLst>
            <pc:docMk/>
            <pc:sldMk cId="845031549" sldId="2076136419"/>
            <ac:spMk id="7" creationId="{041B04F1-00B1-3F92-E913-E1A198D2C470}"/>
          </ac:spMkLst>
        </pc:spChg>
        <pc:spChg chg="add mod topLvl">
          <ac:chgData name="Reyes De Luna, Sonia Aide" userId="faafa5f2-6287-4c40-946a-bbd8ed93709c" providerId="ADAL" clId="{FE2EF813-4673-2348-9C95-17D4989F9947}" dt="2023-04-11T00:16:09.100" v="1346" actId="1076"/>
          <ac:spMkLst>
            <pc:docMk/>
            <pc:sldMk cId="845031549" sldId="2076136419"/>
            <ac:spMk id="8" creationId="{183CBB47-04FE-CE17-6AE5-E688AE2285F7}"/>
          </ac:spMkLst>
        </pc:spChg>
        <pc:spChg chg="add mod topLvl">
          <ac:chgData name="Reyes De Luna, Sonia Aide" userId="faafa5f2-6287-4c40-946a-bbd8ed93709c" providerId="ADAL" clId="{FE2EF813-4673-2348-9C95-17D4989F9947}" dt="2023-04-11T00:16:09.100" v="1346" actId="1076"/>
          <ac:spMkLst>
            <pc:docMk/>
            <pc:sldMk cId="845031549" sldId="2076136419"/>
            <ac:spMk id="9" creationId="{6ACC5B64-38CB-D5BA-9915-189EB4FB958B}"/>
          </ac:spMkLst>
        </pc:spChg>
        <pc:spChg chg="add mod topLvl">
          <ac:chgData name="Reyes De Luna, Sonia Aide" userId="faafa5f2-6287-4c40-946a-bbd8ed93709c" providerId="ADAL" clId="{FE2EF813-4673-2348-9C95-17D4989F9947}" dt="2023-04-11T00:16:09.100" v="1346" actId="1076"/>
          <ac:spMkLst>
            <pc:docMk/>
            <pc:sldMk cId="845031549" sldId="2076136419"/>
            <ac:spMk id="10" creationId="{15794D7B-A429-1BD5-0A40-CFF217070342}"/>
          </ac:spMkLst>
        </pc:spChg>
        <pc:spChg chg="add mod topLvl">
          <ac:chgData name="Reyes De Luna, Sonia Aide" userId="faafa5f2-6287-4c40-946a-bbd8ed93709c" providerId="ADAL" clId="{FE2EF813-4673-2348-9C95-17D4989F9947}" dt="2023-04-11T00:16:09.100" v="1346" actId="1076"/>
          <ac:spMkLst>
            <pc:docMk/>
            <pc:sldMk cId="845031549" sldId="2076136419"/>
            <ac:spMk id="11" creationId="{303BEA1F-7874-E347-C258-1368EFE383E6}"/>
          </ac:spMkLst>
        </pc:spChg>
        <pc:spChg chg="add mod topLvl">
          <ac:chgData name="Reyes De Luna, Sonia Aide" userId="faafa5f2-6287-4c40-946a-bbd8ed93709c" providerId="ADAL" clId="{FE2EF813-4673-2348-9C95-17D4989F9947}" dt="2023-04-11T00:16:09.100" v="1346" actId="1076"/>
          <ac:spMkLst>
            <pc:docMk/>
            <pc:sldMk cId="845031549" sldId="2076136419"/>
            <ac:spMk id="12" creationId="{A08E95EA-76ED-F068-4C13-43BB7417B4D7}"/>
          </ac:spMkLst>
        </pc:spChg>
        <pc:spChg chg="add mod topLvl">
          <ac:chgData name="Reyes De Luna, Sonia Aide" userId="faafa5f2-6287-4c40-946a-bbd8ed93709c" providerId="ADAL" clId="{FE2EF813-4673-2348-9C95-17D4989F9947}" dt="2023-04-11T00:16:09.100" v="1346" actId="1076"/>
          <ac:spMkLst>
            <pc:docMk/>
            <pc:sldMk cId="845031549" sldId="2076136419"/>
            <ac:spMk id="13" creationId="{4822D6DF-E51C-D9AE-ABBF-76E23C8C79E5}"/>
          </ac:spMkLst>
        </pc:spChg>
        <pc:spChg chg="del">
          <ac:chgData name="Reyes De Luna, Sonia Aide" userId="faafa5f2-6287-4c40-946a-bbd8ed93709c" providerId="ADAL" clId="{FE2EF813-4673-2348-9C95-17D4989F9947}" dt="2023-04-11T00:10:13.749" v="1251" actId="478"/>
          <ac:spMkLst>
            <pc:docMk/>
            <pc:sldMk cId="845031549" sldId="2076136419"/>
            <ac:spMk id="15" creationId="{E565B45D-297A-D4EE-26EC-23CF4DE643C9}"/>
          </ac:spMkLst>
        </pc:spChg>
        <pc:spChg chg="del">
          <ac:chgData name="Reyes De Luna, Sonia Aide" userId="faafa5f2-6287-4c40-946a-bbd8ed93709c" providerId="ADAL" clId="{FE2EF813-4673-2348-9C95-17D4989F9947}" dt="2023-04-11T00:10:13.749" v="1251" actId="478"/>
          <ac:spMkLst>
            <pc:docMk/>
            <pc:sldMk cId="845031549" sldId="2076136419"/>
            <ac:spMk id="16" creationId="{79AC2D79-9109-2508-CC7C-7D0ADA2E946E}"/>
          </ac:spMkLst>
        </pc:spChg>
        <pc:spChg chg="add mod topLvl">
          <ac:chgData name="Reyes De Luna, Sonia Aide" userId="faafa5f2-6287-4c40-946a-bbd8ed93709c" providerId="ADAL" clId="{FE2EF813-4673-2348-9C95-17D4989F9947}" dt="2023-04-11T00:16:09.100" v="1346" actId="1076"/>
          <ac:spMkLst>
            <pc:docMk/>
            <pc:sldMk cId="845031549" sldId="2076136419"/>
            <ac:spMk id="17" creationId="{94A06B9B-032D-CB2A-E00F-6B72D453B71C}"/>
          </ac:spMkLst>
        </pc:spChg>
        <pc:spChg chg="add mod topLvl">
          <ac:chgData name="Reyes De Luna, Sonia Aide" userId="faafa5f2-6287-4c40-946a-bbd8ed93709c" providerId="ADAL" clId="{FE2EF813-4673-2348-9C95-17D4989F9947}" dt="2023-04-11T00:16:09.100" v="1346" actId="1076"/>
          <ac:spMkLst>
            <pc:docMk/>
            <pc:sldMk cId="845031549" sldId="2076136419"/>
            <ac:spMk id="18" creationId="{C5A9E789-0AA7-9DB1-9CE6-EA919B5ED2ED}"/>
          </ac:spMkLst>
        </pc:spChg>
        <pc:spChg chg="add mod topLvl">
          <ac:chgData name="Reyes De Luna, Sonia Aide" userId="faafa5f2-6287-4c40-946a-bbd8ed93709c" providerId="ADAL" clId="{FE2EF813-4673-2348-9C95-17D4989F9947}" dt="2023-04-11T00:16:09.100" v="1346" actId="1076"/>
          <ac:spMkLst>
            <pc:docMk/>
            <pc:sldMk cId="845031549" sldId="2076136419"/>
            <ac:spMk id="19" creationId="{7DD15CC1-1EEB-A799-E067-63426654A5CE}"/>
          </ac:spMkLst>
        </pc:spChg>
        <pc:spChg chg="add mod topLvl">
          <ac:chgData name="Reyes De Luna, Sonia Aide" userId="faafa5f2-6287-4c40-946a-bbd8ed93709c" providerId="ADAL" clId="{FE2EF813-4673-2348-9C95-17D4989F9947}" dt="2023-04-11T00:16:09.100" v="1346" actId="1076"/>
          <ac:spMkLst>
            <pc:docMk/>
            <pc:sldMk cId="845031549" sldId="2076136419"/>
            <ac:spMk id="20" creationId="{65A2E314-A4A6-43BE-41FE-928FA07DAA28}"/>
          </ac:spMkLst>
        </pc:spChg>
        <pc:spChg chg="add mod topLvl">
          <ac:chgData name="Reyes De Luna, Sonia Aide" userId="faafa5f2-6287-4c40-946a-bbd8ed93709c" providerId="ADAL" clId="{FE2EF813-4673-2348-9C95-17D4989F9947}" dt="2023-04-11T00:16:09.100" v="1346" actId="1076"/>
          <ac:spMkLst>
            <pc:docMk/>
            <pc:sldMk cId="845031549" sldId="2076136419"/>
            <ac:spMk id="21" creationId="{15364DF4-341A-0939-8EAC-90FCCF238D9D}"/>
          </ac:spMkLst>
        </pc:spChg>
        <pc:spChg chg="add mod topLvl">
          <ac:chgData name="Reyes De Luna, Sonia Aide" userId="faafa5f2-6287-4c40-946a-bbd8ed93709c" providerId="ADAL" clId="{FE2EF813-4673-2348-9C95-17D4989F9947}" dt="2023-04-11T00:16:09.100" v="1346" actId="1076"/>
          <ac:spMkLst>
            <pc:docMk/>
            <pc:sldMk cId="845031549" sldId="2076136419"/>
            <ac:spMk id="22" creationId="{24A5F42C-F7FC-A352-0A60-7015B0E416C3}"/>
          </ac:spMkLst>
        </pc:spChg>
        <pc:spChg chg="add mod topLvl">
          <ac:chgData name="Reyes De Luna, Sonia Aide" userId="faafa5f2-6287-4c40-946a-bbd8ed93709c" providerId="ADAL" clId="{FE2EF813-4673-2348-9C95-17D4989F9947}" dt="2023-04-11T00:16:09.100" v="1346" actId="1076"/>
          <ac:spMkLst>
            <pc:docMk/>
            <pc:sldMk cId="845031549" sldId="2076136419"/>
            <ac:spMk id="23" creationId="{C3B19012-7CA8-F850-B10F-DF2168334A34}"/>
          </ac:spMkLst>
        </pc:spChg>
        <pc:spChg chg="add mod topLvl">
          <ac:chgData name="Reyes De Luna, Sonia Aide" userId="faafa5f2-6287-4c40-946a-bbd8ed93709c" providerId="ADAL" clId="{FE2EF813-4673-2348-9C95-17D4989F9947}" dt="2023-04-11T00:16:09.100" v="1346" actId="1076"/>
          <ac:spMkLst>
            <pc:docMk/>
            <pc:sldMk cId="845031549" sldId="2076136419"/>
            <ac:spMk id="24" creationId="{82A2A97C-AFA9-DFDD-7D62-7247B5BE78FE}"/>
          </ac:spMkLst>
        </pc:spChg>
        <pc:spChg chg="add mod topLvl">
          <ac:chgData name="Reyes De Luna, Sonia Aide" userId="faafa5f2-6287-4c40-946a-bbd8ed93709c" providerId="ADAL" clId="{FE2EF813-4673-2348-9C95-17D4989F9947}" dt="2023-04-11T00:16:09.100" v="1346" actId="1076"/>
          <ac:spMkLst>
            <pc:docMk/>
            <pc:sldMk cId="845031549" sldId="2076136419"/>
            <ac:spMk id="25" creationId="{C0BAF2F9-7085-A2D8-5B65-617062F05991}"/>
          </ac:spMkLst>
        </pc:spChg>
        <pc:spChg chg="add mod topLvl">
          <ac:chgData name="Reyes De Luna, Sonia Aide" userId="faafa5f2-6287-4c40-946a-bbd8ed93709c" providerId="ADAL" clId="{FE2EF813-4673-2348-9C95-17D4989F9947}" dt="2023-04-11T00:16:09.100" v="1346" actId="1076"/>
          <ac:spMkLst>
            <pc:docMk/>
            <pc:sldMk cId="845031549" sldId="2076136419"/>
            <ac:spMk id="26" creationId="{25731E43-2B62-0F9A-8A70-CBA9D009CA88}"/>
          </ac:spMkLst>
        </pc:spChg>
        <pc:spChg chg="add mod topLvl">
          <ac:chgData name="Reyes De Luna, Sonia Aide" userId="faafa5f2-6287-4c40-946a-bbd8ed93709c" providerId="ADAL" clId="{FE2EF813-4673-2348-9C95-17D4989F9947}" dt="2023-04-11T00:16:09.100" v="1346" actId="1076"/>
          <ac:spMkLst>
            <pc:docMk/>
            <pc:sldMk cId="845031549" sldId="2076136419"/>
            <ac:spMk id="27" creationId="{59361023-D472-6F72-2DCA-F1425D4E0CA3}"/>
          </ac:spMkLst>
        </pc:spChg>
        <pc:spChg chg="add mod topLvl">
          <ac:chgData name="Reyes De Luna, Sonia Aide" userId="faafa5f2-6287-4c40-946a-bbd8ed93709c" providerId="ADAL" clId="{FE2EF813-4673-2348-9C95-17D4989F9947}" dt="2023-04-11T00:16:09.100" v="1346" actId="1076"/>
          <ac:spMkLst>
            <pc:docMk/>
            <pc:sldMk cId="845031549" sldId="2076136419"/>
            <ac:spMk id="29" creationId="{0A58BB32-AA61-A21E-F6D4-197873A6F196}"/>
          </ac:spMkLst>
        </pc:spChg>
        <pc:spChg chg="del">
          <ac:chgData name="Reyes De Luna, Sonia Aide" userId="faafa5f2-6287-4c40-946a-bbd8ed93709c" providerId="ADAL" clId="{FE2EF813-4673-2348-9C95-17D4989F9947}" dt="2023-04-11T00:10:13.749" v="1251" actId="478"/>
          <ac:spMkLst>
            <pc:docMk/>
            <pc:sldMk cId="845031549" sldId="2076136419"/>
            <ac:spMk id="30" creationId="{C19F113A-4455-CC49-0AD8-9D3D8403923F}"/>
          </ac:spMkLst>
        </pc:spChg>
        <pc:spChg chg="add mod topLvl">
          <ac:chgData name="Reyes De Luna, Sonia Aide" userId="faafa5f2-6287-4c40-946a-bbd8ed93709c" providerId="ADAL" clId="{FE2EF813-4673-2348-9C95-17D4989F9947}" dt="2023-04-11T00:16:09.100" v="1346" actId="1076"/>
          <ac:spMkLst>
            <pc:docMk/>
            <pc:sldMk cId="845031549" sldId="2076136419"/>
            <ac:spMk id="35" creationId="{159F8577-D8CD-A35B-B0D9-D35F44AC5640}"/>
          </ac:spMkLst>
        </pc:spChg>
        <pc:spChg chg="add mod topLvl">
          <ac:chgData name="Reyes De Luna, Sonia Aide" userId="faafa5f2-6287-4c40-946a-bbd8ed93709c" providerId="ADAL" clId="{FE2EF813-4673-2348-9C95-17D4989F9947}" dt="2023-04-11T00:16:09.100" v="1346" actId="1076"/>
          <ac:spMkLst>
            <pc:docMk/>
            <pc:sldMk cId="845031549" sldId="2076136419"/>
            <ac:spMk id="36" creationId="{1C9BBCBB-470D-4A74-14C0-9EC7FBE509F1}"/>
          </ac:spMkLst>
        </pc:spChg>
        <pc:spChg chg="del">
          <ac:chgData name="Reyes De Luna, Sonia Aide" userId="faafa5f2-6287-4c40-946a-bbd8ed93709c" providerId="ADAL" clId="{FE2EF813-4673-2348-9C95-17D4989F9947}" dt="2023-04-11T00:10:16.682" v="1252" actId="478"/>
          <ac:spMkLst>
            <pc:docMk/>
            <pc:sldMk cId="845031549" sldId="2076136419"/>
            <ac:spMk id="38" creationId="{24F28F56-85C3-7CD4-3002-5D0E2D343390}"/>
          </ac:spMkLst>
        </pc:spChg>
        <pc:spChg chg="del">
          <ac:chgData name="Reyes De Luna, Sonia Aide" userId="faafa5f2-6287-4c40-946a-bbd8ed93709c" providerId="ADAL" clId="{FE2EF813-4673-2348-9C95-17D4989F9947}" dt="2023-04-11T00:10:19.382" v="1253" actId="478"/>
          <ac:spMkLst>
            <pc:docMk/>
            <pc:sldMk cId="845031549" sldId="2076136419"/>
            <ac:spMk id="39" creationId="{0CAAD7F9-2100-4209-E994-7B552B75F8F3}"/>
          </ac:spMkLst>
        </pc:spChg>
        <pc:spChg chg="del">
          <ac:chgData name="Reyes De Luna, Sonia Aide" userId="faafa5f2-6287-4c40-946a-bbd8ed93709c" providerId="ADAL" clId="{FE2EF813-4673-2348-9C95-17D4989F9947}" dt="2023-04-11T00:10:13.749" v="1251" actId="478"/>
          <ac:spMkLst>
            <pc:docMk/>
            <pc:sldMk cId="845031549" sldId="2076136419"/>
            <ac:spMk id="40" creationId="{94BEC5FB-F5CB-CCE8-5761-10997A47E350}"/>
          </ac:spMkLst>
        </pc:spChg>
        <pc:spChg chg="del">
          <ac:chgData name="Reyes De Luna, Sonia Aide" userId="faafa5f2-6287-4c40-946a-bbd8ed93709c" providerId="ADAL" clId="{FE2EF813-4673-2348-9C95-17D4989F9947}" dt="2023-04-11T00:10:19.382" v="1253" actId="478"/>
          <ac:spMkLst>
            <pc:docMk/>
            <pc:sldMk cId="845031549" sldId="2076136419"/>
            <ac:spMk id="41" creationId="{26381EF7-315C-AC5D-0F28-A5417EC2F436}"/>
          </ac:spMkLst>
        </pc:spChg>
        <pc:spChg chg="add mod topLvl">
          <ac:chgData name="Reyes De Luna, Sonia Aide" userId="faafa5f2-6287-4c40-946a-bbd8ed93709c" providerId="ADAL" clId="{FE2EF813-4673-2348-9C95-17D4989F9947}" dt="2023-04-11T00:16:09.100" v="1346" actId="1076"/>
          <ac:spMkLst>
            <pc:docMk/>
            <pc:sldMk cId="845031549" sldId="2076136419"/>
            <ac:spMk id="42" creationId="{6522A757-5405-5FDE-3A07-8426AFF8919F}"/>
          </ac:spMkLst>
        </pc:spChg>
        <pc:spChg chg="del">
          <ac:chgData name="Reyes De Luna, Sonia Aide" userId="faafa5f2-6287-4c40-946a-bbd8ed93709c" providerId="ADAL" clId="{FE2EF813-4673-2348-9C95-17D4989F9947}" dt="2023-04-11T00:10:19.382" v="1253" actId="478"/>
          <ac:spMkLst>
            <pc:docMk/>
            <pc:sldMk cId="845031549" sldId="2076136419"/>
            <ac:spMk id="43" creationId="{ED2796CE-2C57-AD49-38F1-38FC4ECF6C5F}"/>
          </ac:spMkLst>
        </pc:spChg>
        <pc:spChg chg="del">
          <ac:chgData name="Reyes De Luna, Sonia Aide" userId="faafa5f2-6287-4c40-946a-bbd8ed93709c" providerId="ADAL" clId="{FE2EF813-4673-2348-9C95-17D4989F9947}" dt="2023-04-11T00:10:13.749" v="1251" actId="478"/>
          <ac:spMkLst>
            <pc:docMk/>
            <pc:sldMk cId="845031549" sldId="2076136419"/>
            <ac:spMk id="45" creationId="{8AA827BE-B636-21A7-FB29-C0124B61ABB0}"/>
          </ac:spMkLst>
        </pc:spChg>
        <pc:spChg chg="del">
          <ac:chgData name="Reyes De Luna, Sonia Aide" userId="faafa5f2-6287-4c40-946a-bbd8ed93709c" providerId="ADAL" clId="{FE2EF813-4673-2348-9C95-17D4989F9947}" dt="2023-04-11T00:10:13.749" v="1251" actId="478"/>
          <ac:spMkLst>
            <pc:docMk/>
            <pc:sldMk cId="845031549" sldId="2076136419"/>
            <ac:spMk id="46" creationId="{27E28F31-67C4-EF4A-2FF2-C5D8A0BD8445}"/>
          </ac:spMkLst>
        </pc:spChg>
        <pc:spChg chg="add mod topLvl">
          <ac:chgData name="Reyes De Luna, Sonia Aide" userId="faafa5f2-6287-4c40-946a-bbd8ed93709c" providerId="ADAL" clId="{FE2EF813-4673-2348-9C95-17D4989F9947}" dt="2023-04-11T00:16:09.100" v="1346" actId="1076"/>
          <ac:spMkLst>
            <pc:docMk/>
            <pc:sldMk cId="845031549" sldId="2076136419"/>
            <ac:spMk id="47" creationId="{F501BC24-283B-E7BB-D312-708DBB1F6432}"/>
          </ac:spMkLst>
        </pc:spChg>
        <pc:spChg chg="add mod topLvl">
          <ac:chgData name="Reyes De Luna, Sonia Aide" userId="faafa5f2-6287-4c40-946a-bbd8ed93709c" providerId="ADAL" clId="{FE2EF813-4673-2348-9C95-17D4989F9947}" dt="2023-04-11T00:16:09.100" v="1346" actId="1076"/>
          <ac:spMkLst>
            <pc:docMk/>
            <pc:sldMk cId="845031549" sldId="2076136419"/>
            <ac:spMk id="48" creationId="{7C042D5C-AC8F-8C30-6D1E-F13A015E68D5}"/>
          </ac:spMkLst>
        </pc:spChg>
        <pc:spChg chg="add mod topLvl">
          <ac:chgData name="Reyes De Luna, Sonia Aide" userId="faafa5f2-6287-4c40-946a-bbd8ed93709c" providerId="ADAL" clId="{FE2EF813-4673-2348-9C95-17D4989F9947}" dt="2023-04-11T00:16:09.100" v="1346" actId="1076"/>
          <ac:spMkLst>
            <pc:docMk/>
            <pc:sldMk cId="845031549" sldId="2076136419"/>
            <ac:spMk id="49" creationId="{EC8F4C5A-41C3-1ED1-8C7B-2FE527CBE335}"/>
          </ac:spMkLst>
        </pc:spChg>
        <pc:spChg chg="add mod topLvl">
          <ac:chgData name="Reyes De Luna, Sonia Aide" userId="faafa5f2-6287-4c40-946a-bbd8ed93709c" providerId="ADAL" clId="{FE2EF813-4673-2348-9C95-17D4989F9947}" dt="2023-04-11T00:16:09.100" v="1346" actId="1076"/>
          <ac:spMkLst>
            <pc:docMk/>
            <pc:sldMk cId="845031549" sldId="2076136419"/>
            <ac:spMk id="50" creationId="{BAE4645E-A2C2-0C80-71B5-94370214A67A}"/>
          </ac:spMkLst>
        </pc:spChg>
        <pc:spChg chg="add mod topLvl">
          <ac:chgData name="Reyes De Luna, Sonia Aide" userId="faafa5f2-6287-4c40-946a-bbd8ed93709c" providerId="ADAL" clId="{FE2EF813-4673-2348-9C95-17D4989F9947}" dt="2023-04-11T00:16:09.100" v="1346" actId="1076"/>
          <ac:spMkLst>
            <pc:docMk/>
            <pc:sldMk cId="845031549" sldId="2076136419"/>
            <ac:spMk id="52" creationId="{12F22CD4-1CCE-6CBE-2C38-35D8573C9AE9}"/>
          </ac:spMkLst>
        </pc:spChg>
        <pc:spChg chg="add mod topLvl">
          <ac:chgData name="Reyes De Luna, Sonia Aide" userId="faafa5f2-6287-4c40-946a-bbd8ed93709c" providerId="ADAL" clId="{FE2EF813-4673-2348-9C95-17D4989F9947}" dt="2023-04-11T00:16:09.100" v="1346" actId="1076"/>
          <ac:spMkLst>
            <pc:docMk/>
            <pc:sldMk cId="845031549" sldId="2076136419"/>
            <ac:spMk id="54" creationId="{E74A1242-9B56-5619-8A64-892265FD2C72}"/>
          </ac:spMkLst>
        </pc:spChg>
        <pc:spChg chg="add mod topLvl">
          <ac:chgData name="Reyes De Luna, Sonia Aide" userId="faafa5f2-6287-4c40-946a-bbd8ed93709c" providerId="ADAL" clId="{FE2EF813-4673-2348-9C95-17D4989F9947}" dt="2023-04-11T00:16:09.100" v="1346" actId="1076"/>
          <ac:spMkLst>
            <pc:docMk/>
            <pc:sldMk cId="845031549" sldId="2076136419"/>
            <ac:spMk id="55" creationId="{46F37EE8-E7DD-2665-CC12-7C28A6B73867}"/>
          </ac:spMkLst>
        </pc:spChg>
        <pc:spChg chg="add mod topLvl">
          <ac:chgData name="Reyes De Luna, Sonia Aide" userId="faafa5f2-6287-4c40-946a-bbd8ed93709c" providerId="ADAL" clId="{FE2EF813-4673-2348-9C95-17D4989F9947}" dt="2023-04-11T00:16:09.100" v="1346" actId="1076"/>
          <ac:spMkLst>
            <pc:docMk/>
            <pc:sldMk cId="845031549" sldId="2076136419"/>
            <ac:spMk id="57" creationId="{470C8B96-71F2-6DAC-85BE-88E64D2452BF}"/>
          </ac:spMkLst>
        </pc:spChg>
        <pc:spChg chg="add mod topLvl">
          <ac:chgData name="Reyes De Luna, Sonia Aide" userId="faafa5f2-6287-4c40-946a-bbd8ed93709c" providerId="ADAL" clId="{FE2EF813-4673-2348-9C95-17D4989F9947}" dt="2023-04-11T00:16:09.100" v="1346" actId="1076"/>
          <ac:spMkLst>
            <pc:docMk/>
            <pc:sldMk cId="845031549" sldId="2076136419"/>
            <ac:spMk id="58" creationId="{E7271C96-E799-4D08-7A5E-F91FF8448FE3}"/>
          </ac:spMkLst>
        </pc:spChg>
        <pc:spChg chg="add mod topLvl">
          <ac:chgData name="Reyes De Luna, Sonia Aide" userId="faafa5f2-6287-4c40-946a-bbd8ed93709c" providerId="ADAL" clId="{FE2EF813-4673-2348-9C95-17D4989F9947}" dt="2023-04-11T00:16:09.100" v="1346" actId="1076"/>
          <ac:spMkLst>
            <pc:docMk/>
            <pc:sldMk cId="845031549" sldId="2076136419"/>
            <ac:spMk id="59" creationId="{0ED1C2F8-ECD5-0C68-B852-5AD15E986154}"/>
          </ac:spMkLst>
        </pc:spChg>
        <pc:spChg chg="add mod topLvl">
          <ac:chgData name="Reyes De Luna, Sonia Aide" userId="faafa5f2-6287-4c40-946a-bbd8ed93709c" providerId="ADAL" clId="{FE2EF813-4673-2348-9C95-17D4989F9947}" dt="2023-04-11T00:16:09.100" v="1346" actId="1076"/>
          <ac:spMkLst>
            <pc:docMk/>
            <pc:sldMk cId="845031549" sldId="2076136419"/>
            <ac:spMk id="60" creationId="{B64877B0-3086-F017-65DD-7EE9EBC4CD39}"/>
          </ac:spMkLst>
        </pc:spChg>
        <pc:spChg chg="add mod topLvl">
          <ac:chgData name="Reyes De Luna, Sonia Aide" userId="faafa5f2-6287-4c40-946a-bbd8ed93709c" providerId="ADAL" clId="{FE2EF813-4673-2348-9C95-17D4989F9947}" dt="2023-04-11T00:16:09.100" v="1346" actId="1076"/>
          <ac:spMkLst>
            <pc:docMk/>
            <pc:sldMk cId="845031549" sldId="2076136419"/>
            <ac:spMk id="62" creationId="{624E1457-6959-60C1-BA4A-9D44AEB40AF0}"/>
          </ac:spMkLst>
        </pc:spChg>
        <pc:spChg chg="add mod topLvl">
          <ac:chgData name="Reyes De Luna, Sonia Aide" userId="faafa5f2-6287-4c40-946a-bbd8ed93709c" providerId="ADAL" clId="{FE2EF813-4673-2348-9C95-17D4989F9947}" dt="2023-04-11T00:16:09.100" v="1346" actId="1076"/>
          <ac:spMkLst>
            <pc:docMk/>
            <pc:sldMk cId="845031549" sldId="2076136419"/>
            <ac:spMk id="64" creationId="{8B39EB93-992F-8577-61CE-7BD3A7BF3F5C}"/>
          </ac:spMkLst>
        </pc:spChg>
        <pc:spChg chg="add mod topLvl">
          <ac:chgData name="Reyes De Luna, Sonia Aide" userId="faafa5f2-6287-4c40-946a-bbd8ed93709c" providerId="ADAL" clId="{FE2EF813-4673-2348-9C95-17D4989F9947}" dt="2023-04-11T00:16:09.100" v="1346" actId="1076"/>
          <ac:spMkLst>
            <pc:docMk/>
            <pc:sldMk cId="845031549" sldId="2076136419"/>
            <ac:spMk id="66" creationId="{42DE93B0-DEF3-5D1E-9BA3-22D0BF98E7E1}"/>
          </ac:spMkLst>
        </pc:spChg>
        <pc:spChg chg="add mod topLvl">
          <ac:chgData name="Reyes De Luna, Sonia Aide" userId="faafa5f2-6287-4c40-946a-bbd8ed93709c" providerId="ADAL" clId="{FE2EF813-4673-2348-9C95-17D4989F9947}" dt="2023-04-11T00:16:09.100" v="1346" actId="1076"/>
          <ac:spMkLst>
            <pc:docMk/>
            <pc:sldMk cId="845031549" sldId="2076136419"/>
            <ac:spMk id="68" creationId="{9053659F-5584-58D1-21BE-B2580D167ACD}"/>
          </ac:spMkLst>
        </pc:spChg>
        <pc:spChg chg="add mod topLvl">
          <ac:chgData name="Reyes De Luna, Sonia Aide" userId="faafa5f2-6287-4c40-946a-bbd8ed93709c" providerId="ADAL" clId="{FE2EF813-4673-2348-9C95-17D4989F9947}" dt="2023-04-11T00:16:09.100" v="1346" actId="1076"/>
          <ac:spMkLst>
            <pc:docMk/>
            <pc:sldMk cId="845031549" sldId="2076136419"/>
            <ac:spMk id="70" creationId="{1EA335B7-8C35-159C-CCE1-70AFBA49550C}"/>
          </ac:spMkLst>
        </pc:spChg>
        <pc:spChg chg="add mod topLvl">
          <ac:chgData name="Reyes De Luna, Sonia Aide" userId="faafa5f2-6287-4c40-946a-bbd8ed93709c" providerId="ADAL" clId="{FE2EF813-4673-2348-9C95-17D4989F9947}" dt="2023-04-11T00:16:09.100" v="1346" actId="1076"/>
          <ac:spMkLst>
            <pc:docMk/>
            <pc:sldMk cId="845031549" sldId="2076136419"/>
            <ac:spMk id="72" creationId="{87B8C312-7C77-1B81-DC4C-2BF3C7E49314}"/>
          </ac:spMkLst>
        </pc:spChg>
        <pc:spChg chg="add mod topLvl">
          <ac:chgData name="Reyes De Luna, Sonia Aide" userId="faafa5f2-6287-4c40-946a-bbd8ed93709c" providerId="ADAL" clId="{FE2EF813-4673-2348-9C95-17D4989F9947}" dt="2023-04-11T00:16:09.100" v="1346" actId="1076"/>
          <ac:spMkLst>
            <pc:docMk/>
            <pc:sldMk cId="845031549" sldId="2076136419"/>
            <ac:spMk id="74" creationId="{9B0DC2C1-B5B8-3959-02B8-6BCF4D0C14A8}"/>
          </ac:spMkLst>
        </pc:spChg>
        <pc:spChg chg="add mod topLvl">
          <ac:chgData name="Reyes De Luna, Sonia Aide" userId="faafa5f2-6287-4c40-946a-bbd8ed93709c" providerId="ADAL" clId="{FE2EF813-4673-2348-9C95-17D4989F9947}" dt="2023-04-11T00:16:09.100" v="1346" actId="1076"/>
          <ac:spMkLst>
            <pc:docMk/>
            <pc:sldMk cId="845031549" sldId="2076136419"/>
            <ac:spMk id="75" creationId="{5D27658B-3964-9DBA-437A-84678FC30894}"/>
          </ac:spMkLst>
        </pc:spChg>
        <pc:spChg chg="add mod topLvl">
          <ac:chgData name="Reyes De Luna, Sonia Aide" userId="faafa5f2-6287-4c40-946a-bbd8ed93709c" providerId="ADAL" clId="{FE2EF813-4673-2348-9C95-17D4989F9947}" dt="2023-04-11T00:16:09.100" v="1346" actId="1076"/>
          <ac:spMkLst>
            <pc:docMk/>
            <pc:sldMk cId="845031549" sldId="2076136419"/>
            <ac:spMk id="77" creationId="{1434303A-0FE6-269E-2F4B-B1CA34491BE6}"/>
          </ac:spMkLst>
        </pc:spChg>
        <pc:spChg chg="add mod topLvl">
          <ac:chgData name="Reyes De Luna, Sonia Aide" userId="faafa5f2-6287-4c40-946a-bbd8ed93709c" providerId="ADAL" clId="{FE2EF813-4673-2348-9C95-17D4989F9947}" dt="2023-04-11T00:16:09.100" v="1346" actId="1076"/>
          <ac:spMkLst>
            <pc:docMk/>
            <pc:sldMk cId="845031549" sldId="2076136419"/>
            <ac:spMk id="78" creationId="{B3C5EF88-F865-C727-1E38-B4AE24A96CFD}"/>
          </ac:spMkLst>
        </pc:spChg>
        <pc:spChg chg="add mod topLvl">
          <ac:chgData name="Reyes De Luna, Sonia Aide" userId="faafa5f2-6287-4c40-946a-bbd8ed93709c" providerId="ADAL" clId="{FE2EF813-4673-2348-9C95-17D4989F9947}" dt="2023-04-11T00:16:09.100" v="1346" actId="1076"/>
          <ac:spMkLst>
            <pc:docMk/>
            <pc:sldMk cId="845031549" sldId="2076136419"/>
            <ac:spMk id="80" creationId="{6343CE53-B45B-CFF8-5F8E-F15057FBB5C3}"/>
          </ac:spMkLst>
        </pc:spChg>
        <pc:spChg chg="add mod topLvl">
          <ac:chgData name="Reyes De Luna, Sonia Aide" userId="faafa5f2-6287-4c40-946a-bbd8ed93709c" providerId="ADAL" clId="{FE2EF813-4673-2348-9C95-17D4989F9947}" dt="2023-04-11T00:16:09.100" v="1346" actId="1076"/>
          <ac:spMkLst>
            <pc:docMk/>
            <pc:sldMk cId="845031549" sldId="2076136419"/>
            <ac:spMk id="81" creationId="{ED8423FA-4CB0-9A7D-5B36-7D98D989CB0E}"/>
          </ac:spMkLst>
        </pc:spChg>
        <pc:spChg chg="add mod topLvl">
          <ac:chgData name="Reyes De Luna, Sonia Aide" userId="faafa5f2-6287-4c40-946a-bbd8ed93709c" providerId="ADAL" clId="{FE2EF813-4673-2348-9C95-17D4989F9947}" dt="2023-04-11T00:16:09.100" v="1346" actId="1076"/>
          <ac:spMkLst>
            <pc:docMk/>
            <pc:sldMk cId="845031549" sldId="2076136419"/>
            <ac:spMk id="83" creationId="{56EAFC5D-63C3-9A65-B509-C58EA21DFA72}"/>
          </ac:spMkLst>
        </pc:spChg>
        <pc:spChg chg="add mod topLvl">
          <ac:chgData name="Reyes De Luna, Sonia Aide" userId="faafa5f2-6287-4c40-946a-bbd8ed93709c" providerId="ADAL" clId="{FE2EF813-4673-2348-9C95-17D4989F9947}" dt="2023-04-11T00:16:09.100" v="1346" actId="1076"/>
          <ac:spMkLst>
            <pc:docMk/>
            <pc:sldMk cId="845031549" sldId="2076136419"/>
            <ac:spMk id="84" creationId="{1575BC3A-D892-67A2-70B8-453D1AD5681F}"/>
          </ac:spMkLst>
        </pc:spChg>
        <pc:spChg chg="add mod topLvl">
          <ac:chgData name="Reyes De Luna, Sonia Aide" userId="faafa5f2-6287-4c40-946a-bbd8ed93709c" providerId="ADAL" clId="{FE2EF813-4673-2348-9C95-17D4989F9947}" dt="2023-04-11T00:16:09.100" v="1346" actId="1076"/>
          <ac:spMkLst>
            <pc:docMk/>
            <pc:sldMk cId="845031549" sldId="2076136419"/>
            <ac:spMk id="86" creationId="{A9BF1C72-8765-82F4-D09D-2427A323639B}"/>
          </ac:spMkLst>
        </pc:spChg>
        <pc:spChg chg="add mod topLvl">
          <ac:chgData name="Reyes De Luna, Sonia Aide" userId="faafa5f2-6287-4c40-946a-bbd8ed93709c" providerId="ADAL" clId="{FE2EF813-4673-2348-9C95-17D4989F9947}" dt="2023-04-11T00:16:09.100" v="1346" actId="1076"/>
          <ac:spMkLst>
            <pc:docMk/>
            <pc:sldMk cId="845031549" sldId="2076136419"/>
            <ac:spMk id="87" creationId="{91AE65E0-5598-2DA3-E5B1-915CA14DC502}"/>
          </ac:spMkLst>
        </pc:spChg>
        <pc:spChg chg="add mod topLvl">
          <ac:chgData name="Reyes De Luna, Sonia Aide" userId="faafa5f2-6287-4c40-946a-bbd8ed93709c" providerId="ADAL" clId="{FE2EF813-4673-2348-9C95-17D4989F9947}" dt="2023-04-11T00:16:09.100" v="1346" actId="1076"/>
          <ac:spMkLst>
            <pc:docMk/>
            <pc:sldMk cId="845031549" sldId="2076136419"/>
            <ac:spMk id="89" creationId="{6532F370-9648-91EC-6199-E664F3760BB1}"/>
          </ac:spMkLst>
        </pc:spChg>
        <pc:spChg chg="add mod topLvl">
          <ac:chgData name="Reyes De Luna, Sonia Aide" userId="faafa5f2-6287-4c40-946a-bbd8ed93709c" providerId="ADAL" clId="{FE2EF813-4673-2348-9C95-17D4989F9947}" dt="2023-04-11T00:16:09.100" v="1346" actId="1076"/>
          <ac:spMkLst>
            <pc:docMk/>
            <pc:sldMk cId="845031549" sldId="2076136419"/>
            <ac:spMk id="90" creationId="{B2B21A5B-373F-E995-577E-07CA93D52B92}"/>
          </ac:spMkLst>
        </pc:spChg>
        <pc:spChg chg="add del mod ord">
          <ac:chgData name="Reyes De Luna, Sonia Aide" userId="faafa5f2-6287-4c40-946a-bbd8ed93709c" providerId="ADAL" clId="{FE2EF813-4673-2348-9C95-17D4989F9947}" dt="2023-04-11T00:16:18.510" v="1348" actId="478"/>
          <ac:spMkLst>
            <pc:docMk/>
            <pc:sldMk cId="845031549" sldId="2076136419"/>
            <ac:spMk id="92" creationId="{44449E5A-CA5A-1558-D3F0-57A0239D5A3A}"/>
          </ac:spMkLst>
        </pc:spChg>
        <pc:grpChg chg="add del mod">
          <ac:chgData name="Reyes De Luna, Sonia Aide" userId="faafa5f2-6287-4c40-946a-bbd8ed93709c" providerId="ADAL" clId="{FE2EF813-4673-2348-9C95-17D4989F9947}" dt="2023-04-11T00:10:59.126" v="1261" actId="165"/>
          <ac:grpSpMkLst>
            <pc:docMk/>
            <pc:sldMk cId="845031549" sldId="2076136419"/>
            <ac:grpSpMk id="91" creationId="{765036E4-6249-8539-292F-3E5CA935581D}"/>
          </ac:grpSpMkLst>
        </pc:grpChg>
        <pc:picChg chg="del">
          <ac:chgData name="Reyes De Luna, Sonia Aide" userId="faafa5f2-6287-4c40-946a-bbd8ed93709c" providerId="ADAL" clId="{FE2EF813-4673-2348-9C95-17D4989F9947}" dt="2023-04-11T00:10:13.749" v="1251" actId="478"/>
          <ac:picMkLst>
            <pc:docMk/>
            <pc:sldMk cId="845031549" sldId="2076136419"/>
            <ac:picMk id="14" creationId="{91D18BF6-591D-FD68-996D-0E58C6E68645}"/>
          </ac:picMkLst>
        </pc:picChg>
        <pc:picChg chg="del">
          <ac:chgData name="Reyes De Luna, Sonia Aide" userId="faafa5f2-6287-4c40-946a-bbd8ed93709c" providerId="ADAL" clId="{FE2EF813-4673-2348-9C95-17D4989F9947}" dt="2023-04-11T00:10:16.682" v="1252" actId="478"/>
          <ac:picMkLst>
            <pc:docMk/>
            <pc:sldMk cId="845031549" sldId="2076136419"/>
            <ac:picMk id="28" creationId="{EC8EF389-D95B-86BE-011B-1D98F0EB6B11}"/>
          </ac:picMkLst>
        </pc:picChg>
        <pc:picChg chg="del">
          <ac:chgData name="Reyes De Luna, Sonia Aide" userId="faafa5f2-6287-4c40-946a-bbd8ed93709c" providerId="ADAL" clId="{FE2EF813-4673-2348-9C95-17D4989F9947}" dt="2023-04-11T00:10:16.682" v="1252" actId="478"/>
          <ac:picMkLst>
            <pc:docMk/>
            <pc:sldMk cId="845031549" sldId="2076136419"/>
            <ac:picMk id="32" creationId="{4E3123A7-2ECA-1E9F-D68A-FEEA4E2E3369}"/>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33" creationId="{D894808E-1ED7-8711-1E00-06329B7D8047}"/>
          </ac:picMkLst>
        </pc:picChg>
        <pc:picChg chg="del">
          <ac:chgData name="Reyes De Luna, Sonia Aide" userId="faafa5f2-6287-4c40-946a-bbd8ed93709c" providerId="ADAL" clId="{FE2EF813-4673-2348-9C95-17D4989F9947}" dt="2023-04-11T00:10:20.779" v="1254" actId="478"/>
          <ac:picMkLst>
            <pc:docMk/>
            <pc:sldMk cId="845031549" sldId="2076136419"/>
            <ac:picMk id="37" creationId="{44EC4929-98A7-028F-A10D-CBBAD8C96599}"/>
          </ac:picMkLst>
        </pc:picChg>
        <pc:picChg chg="add del mod topLvl">
          <ac:chgData name="Reyes De Luna, Sonia Aide" userId="faafa5f2-6287-4c40-946a-bbd8ed93709c" providerId="ADAL" clId="{FE2EF813-4673-2348-9C95-17D4989F9947}" dt="2023-04-11T00:11:24.648" v="1262" actId="478"/>
          <ac:picMkLst>
            <pc:docMk/>
            <pc:sldMk cId="845031549" sldId="2076136419"/>
            <ac:picMk id="44" creationId="{C832D4FB-97C0-F534-B86E-5ED8430914CA}"/>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53" creationId="{CFDB4CB0-6534-C94D-4359-7954B5BF6A7C}"/>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3" creationId="{72BD51B3-6B22-C5A7-EE52-660143EED86D}"/>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6" creationId="{76D7FC81-E65F-7ED1-8E30-A3405846E7CD}"/>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79" creationId="{A4615C96-484D-6378-C8CE-019CA4CF2F1E}"/>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82" creationId="{6FC21FC5-D4F5-055C-C222-960DFC4C1514}"/>
          </ac:picMkLst>
        </pc:picChg>
        <pc:picChg chg="add del mod topLvl">
          <ac:chgData name="Reyes De Luna, Sonia Aide" userId="faafa5f2-6287-4c40-946a-bbd8ed93709c" providerId="ADAL" clId="{FE2EF813-4673-2348-9C95-17D4989F9947}" dt="2023-04-11T00:11:26.176" v="1263" actId="478"/>
          <ac:picMkLst>
            <pc:docMk/>
            <pc:sldMk cId="845031549" sldId="2076136419"/>
            <ac:picMk id="85" creationId="{13C4B81A-0073-E600-2244-50D8BC3F00F0}"/>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88" creationId="{81660D4C-701A-2811-1887-2C1CD3923BD4}"/>
          </ac:picMkLst>
        </pc:picChg>
        <pc:cxnChg chg="add mod topLvl">
          <ac:chgData name="Reyes De Luna, Sonia Aide" userId="faafa5f2-6287-4c40-946a-bbd8ed93709c" providerId="ADAL" clId="{FE2EF813-4673-2348-9C95-17D4989F9947}" dt="2023-04-11T00:16:09.100" v="1346" actId="1076"/>
          <ac:cxnSpMkLst>
            <pc:docMk/>
            <pc:sldMk cId="845031549" sldId="2076136419"/>
            <ac:cxnSpMk id="31" creationId="{0A7EFC56-9D24-5726-D73F-B0992A598350}"/>
          </ac:cxnSpMkLst>
        </pc:cxnChg>
        <pc:cxnChg chg="del">
          <ac:chgData name="Reyes De Luna, Sonia Aide" userId="faafa5f2-6287-4c40-946a-bbd8ed93709c" providerId="ADAL" clId="{FE2EF813-4673-2348-9C95-17D4989F9947}" dt="2023-04-11T00:10:16.682" v="1252" actId="478"/>
          <ac:cxnSpMkLst>
            <pc:docMk/>
            <pc:sldMk cId="845031549" sldId="2076136419"/>
            <ac:cxnSpMk id="34" creationId="{B8996768-4F85-0143-4190-E65F29664E6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1" creationId="{14D04966-1A31-00FF-7040-9F8BF716724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6" creationId="{F96BAA70-3F8B-57BB-E605-34603F137C99}"/>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1" creationId="{7660FA93-F248-CE9D-A982-55947F5A59AC}"/>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3" creationId="{3E7BEFD7-9FC8-273D-9B54-331CCFAF8373}"/>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5" creationId="{8F2A5048-AA70-865D-6540-EA1850846C22}"/>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7" creationId="{00CB1C63-1F43-DA35-F778-C27D1D5DCE68}"/>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9" creationId="{768953DD-E232-B69C-B348-A0096644C5CE}"/>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71" creationId="{33BCBA03-30D8-AD07-91A7-10E95F7E30D6}"/>
          </ac:cxnSpMkLst>
        </pc:cxnChg>
      </pc:sldChg>
      <pc:sldChg chg="new del">
        <pc:chgData name="Reyes De Luna, Sonia Aide" userId="faafa5f2-6287-4c40-946a-bbd8ed93709c" providerId="ADAL" clId="{FE2EF813-4673-2348-9C95-17D4989F9947}" dt="2023-04-04T16:40:27.124" v="1101" actId="680"/>
        <pc:sldMkLst>
          <pc:docMk/>
          <pc:sldMk cId="3780828848" sldId="2076136419"/>
        </pc:sldMkLst>
      </pc:sldChg>
      <pc:sldMasterChg chg="addSp delSp modSp mod delSldLayout modSldLayout sldLayoutOrd">
        <pc:chgData name="Reyes De Luna, Sonia Aide" userId="faafa5f2-6287-4c40-946a-bbd8ed93709c" providerId="ADAL" clId="{FE2EF813-4673-2348-9C95-17D4989F9947}" dt="2023-04-04T15:02:37.055" v="250" actId="207"/>
        <pc:sldMasterMkLst>
          <pc:docMk/>
          <pc:sldMasterMk cId="2725302714" sldId="2147483648"/>
        </pc:sldMasterMkLst>
        <pc:spChg chg="mod">
          <ac:chgData name="Reyes De Luna, Sonia Aide" userId="faafa5f2-6287-4c40-946a-bbd8ed93709c" providerId="ADAL" clId="{FE2EF813-4673-2348-9C95-17D4989F9947}" dt="2023-04-04T14:57:17.932" v="223" actId="207"/>
          <ac:spMkLst>
            <pc:docMk/>
            <pc:sldMasterMk cId="2725302714" sldId="2147483648"/>
            <ac:spMk id="2" creationId="{33F02CBE-7D56-9524-5799-3D4C40AEE1EF}"/>
          </ac:spMkLst>
        </pc:spChg>
        <pc:spChg chg="mod">
          <ac:chgData name="Reyes De Luna, Sonia Aide" userId="faafa5f2-6287-4c40-946a-bbd8ed93709c" providerId="ADAL" clId="{FE2EF813-4673-2348-9C95-17D4989F9947}" dt="2023-04-04T14:57:17.932" v="223" actId="207"/>
          <ac:spMkLst>
            <pc:docMk/>
            <pc:sldMasterMk cId="2725302714" sldId="2147483648"/>
            <ac:spMk id="3" creationId="{A9053B17-0988-26D7-1416-D61D74DBE858}"/>
          </ac:spMkLst>
        </pc:spChg>
        <pc:spChg chg="mod">
          <ac:chgData name="Reyes De Luna, Sonia Aide" userId="faafa5f2-6287-4c40-946a-bbd8ed93709c" providerId="ADAL" clId="{FE2EF813-4673-2348-9C95-17D4989F9947}" dt="2023-04-04T14:55:26.784" v="215" actId="404"/>
          <ac:spMkLst>
            <pc:docMk/>
            <pc:sldMasterMk cId="2725302714" sldId="2147483648"/>
            <ac:spMk id="4" creationId="{3CFF87E4-E3EB-6979-BA49-637760E7BBC3}"/>
          </ac:spMkLst>
        </pc:spChg>
        <pc:spChg chg="mod">
          <ac:chgData name="Reyes De Luna, Sonia Aide" userId="faafa5f2-6287-4c40-946a-bbd8ed93709c" providerId="ADAL" clId="{FE2EF813-4673-2348-9C95-17D4989F9947}" dt="2023-04-04T14:55:26.784" v="215" actId="404"/>
          <ac:spMkLst>
            <pc:docMk/>
            <pc:sldMasterMk cId="2725302714" sldId="2147483648"/>
            <ac:spMk id="5" creationId="{6143CCC9-3353-516C-3DED-6C05973EB5B8}"/>
          </ac:spMkLst>
        </pc:spChg>
        <pc:spChg chg="mod">
          <ac:chgData name="Reyes De Luna, Sonia Aide" userId="faafa5f2-6287-4c40-946a-bbd8ed93709c" providerId="ADAL" clId="{FE2EF813-4673-2348-9C95-17D4989F9947}" dt="2023-04-04T14:55:26.784" v="215" actId="404"/>
          <ac:spMkLst>
            <pc:docMk/>
            <pc:sldMasterMk cId="2725302714" sldId="2147483648"/>
            <ac:spMk id="6" creationId="{751E5BC1-66C6-23A3-45FC-6B13BC2B4A2D}"/>
          </ac:spMkLst>
        </pc:spChg>
        <pc:spChg chg="add del mod">
          <ac:chgData name="Reyes De Luna, Sonia Aide" userId="faafa5f2-6287-4c40-946a-bbd8ed93709c" providerId="ADAL" clId="{FE2EF813-4673-2348-9C95-17D4989F9947}" dt="2023-04-04T14:55:54.884" v="219" actId="478"/>
          <ac:spMkLst>
            <pc:docMk/>
            <pc:sldMasterMk cId="2725302714" sldId="2147483648"/>
            <ac:spMk id="7" creationId="{02830B9D-F581-DE17-B9FB-C9C3BDBA1BCC}"/>
          </ac:spMkLst>
        </pc:spChg>
        <pc:spChg chg="add del mod">
          <ac:chgData name="Reyes De Luna, Sonia Aide" userId="faafa5f2-6287-4c40-946a-bbd8ed93709c" providerId="ADAL" clId="{FE2EF813-4673-2348-9C95-17D4989F9947}" dt="2023-04-04T14:57:20.709" v="224" actId="478"/>
          <ac:spMkLst>
            <pc:docMk/>
            <pc:sldMasterMk cId="2725302714" sldId="2147483648"/>
            <ac:spMk id="8" creationId="{936F6A08-49BB-30BE-B0F2-8F2F829475D3}"/>
          </ac:spMkLst>
        </pc:spChg>
        <pc:sldLayoutChg chg="addSp modSp mod">
          <pc:chgData name="Reyes De Luna, Sonia Aide" userId="faafa5f2-6287-4c40-946a-bbd8ed93709c" providerId="ADAL" clId="{FE2EF813-4673-2348-9C95-17D4989F9947}" dt="2023-04-04T15:01:03.803" v="243" actId="113"/>
          <pc:sldLayoutMkLst>
            <pc:docMk/>
            <pc:sldMasterMk cId="2725302714" sldId="2147483648"/>
            <pc:sldLayoutMk cId="2310175425" sldId="2147483649"/>
          </pc:sldLayoutMkLst>
          <pc:spChg chg="mod">
            <ac:chgData name="Reyes De Luna, Sonia Aide" userId="faafa5f2-6287-4c40-946a-bbd8ed93709c" providerId="ADAL" clId="{FE2EF813-4673-2348-9C95-17D4989F9947}" dt="2023-04-04T15:01:03.803" v="243" actId="113"/>
            <ac:spMkLst>
              <pc:docMk/>
              <pc:sldMasterMk cId="2725302714" sldId="2147483648"/>
              <pc:sldLayoutMk cId="2310175425" sldId="2147483649"/>
              <ac:spMk id="2" creationId="{3029E411-989D-8CFA-0371-904E9B56BB90}"/>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3" creationId="{68801E2D-CF21-2ADE-8396-CC12B5A246AC}"/>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4" creationId="{C7D9C27E-71A0-A8E6-7D94-D52F81CE5F6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5" creationId="{4C83CED7-3270-999D-99EC-4B2B5F4289C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6" creationId="{0DC7CE21-D4CA-6449-E0EA-746968CC779A}"/>
            </ac:spMkLst>
          </pc:spChg>
          <pc:picChg chg="add mod">
            <ac:chgData name="Reyes De Luna, Sonia Aide" userId="faafa5f2-6287-4c40-946a-bbd8ed93709c" providerId="ADAL" clId="{FE2EF813-4673-2348-9C95-17D4989F9947}" dt="2023-04-04T14:55:14.900" v="213" actId="167"/>
            <ac:picMkLst>
              <pc:docMk/>
              <pc:sldMasterMk cId="2725302714" sldId="2147483648"/>
              <pc:sldLayoutMk cId="2310175425" sldId="2147483649"/>
              <ac:picMk id="7" creationId="{36B54177-B7DF-1DD9-8875-D4168F53E154}"/>
            </ac:picMkLst>
          </pc:picChg>
        </pc:sldLayoutChg>
        <pc:sldLayoutChg chg="addSp modSp ord">
          <pc:chgData name="Reyes De Luna, Sonia Aide" userId="faafa5f2-6287-4c40-946a-bbd8ed93709c" providerId="ADAL" clId="{FE2EF813-4673-2348-9C95-17D4989F9947}" dt="2023-04-04T15:02:37.055" v="250" actId="207"/>
          <pc:sldLayoutMkLst>
            <pc:docMk/>
            <pc:sldMasterMk cId="2725302714" sldId="2147483648"/>
            <pc:sldLayoutMk cId="2505458327" sldId="2147483650"/>
          </pc:sldLayoutMkLst>
          <pc:spChg chg="mod">
            <ac:chgData name="Reyes De Luna, Sonia Aide" userId="faafa5f2-6287-4c40-946a-bbd8ed93709c" providerId="ADAL" clId="{FE2EF813-4673-2348-9C95-17D4989F9947}" dt="2023-04-04T15:02:37.055" v="250" actId="207"/>
            <ac:spMkLst>
              <pc:docMk/>
              <pc:sldMasterMk cId="2725302714" sldId="2147483648"/>
              <pc:sldLayoutMk cId="2505458327" sldId="2147483650"/>
              <ac:spMk id="2" creationId="{A319E2F3-3E92-F0B7-289B-ECE5123D9814}"/>
            </ac:spMkLst>
          </pc:spChg>
          <pc:picChg chg="add mod">
            <ac:chgData name="Reyes De Luna, Sonia Aide" userId="faafa5f2-6287-4c40-946a-bbd8ed93709c" providerId="ADAL" clId="{FE2EF813-4673-2348-9C95-17D4989F9947}" dt="2023-04-04T15:00:23.388" v="240" actId="167"/>
            <ac:picMkLst>
              <pc:docMk/>
              <pc:sldMasterMk cId="2725302714" sldId="2147483648"/>
              <pc:sldLayoutMk cId="2505458327" sldId="2147483650"/>
              <ac:picMk id="7" creationId="{7E36882C-E608-66B8-8A42-26DD6B67138C}"/>
            </ac:picMkLst>
          </pc:picChg>
        </pc:sldLayoutChg>
        <pc:sldLayoutChg chg="modSp">
          <pc:chgData name="Reyes De Luna, Sonia Aide" userId="faafa5f2-6287-4c40-946a-bbd8ed93709c" providerId="ADAL" clId="{FE2EF813-4673-2348-9C95-17D4989F9947}" dt="2023-04-04T15:00:51.992" v="242" actId="113"/>
          <pc:sldLayoutMkLst>
            <pc:docMk/>
            <pc:sldMasterMk cId="2725302714" sldId="2147483648"/>
            <pc:sldLayoutMk cId="2467048652" sldId="2147483651"/>
          </pc:sldLayoutMkLst>
          <pc:spChg chg="mod">
            <ac:chgData name="Reyes De Luna, Sonia Aide" userId="faafa5f2-6287-4c40-946a-bbd8ed93709c" providerId="ADAL" clId="{FE2EF813-4673-2348-9C95-17D4989F9947}" dt="2023-04-04T15:00:51.992" v="242" actId="113"/>
            <ac:spMkLst>
              <pc:docMk/>
              <pc:sldMasterMk cId="2725302714" sldId="2147483648"/>
              <pc:sldLayoutMk cId="2467048652" sldId="2147483651"/>
              <ac:spMk id="2" creationId="{C4018A1D-A95A-249C-60D7-BFEC9560650F}"/>
            </ac:spMkLst>
          </pc:spChg>
        </pc:sldLayoutChg>
        <pc:sldLayoutChg chg="del">
          <pc:chgData name="Reyes De Luna, Sonia Aide" userId="faafa5f2-6287-4c40-946a-bbd8ed93709c" providerId="ADAL" clId="{FE2EF813-4673-2348-9C95-17D4989F9947}" dt="2023-04-04T14:58:46.543" v="226" actId="2696"/>
          <pc:sldLayoutMkLst>
            <pc:docMk/>
            <pc:sldMasterMk cId="2725302714" sldId="2147483648"/>
            <pc:sldLayoutMk cId="588449800" sldId="2147483652"/>
          </pc:sldLayoutMkLst>
        </pc:sldLayoutChg>
        <pc:sldLayoutChg chg="del">
          <pc:chgData name="Reyes De Luna, Sonia Aide" userId="faafa5f2-6287-4c40-946a-bbd8ed93709c" providerId="ADAL" clId="{FE2EF813-4673-2348-9C95-17D4989F9947}" dt="2023-04-04T14:58:45.164" v="225" actId="2696"/>
          <pc:sldLayoutMkLst>
            <pc:docMk/>
            <pc:sldMasterMk cId="2725302714" sldId="2147483648"/>
            <pc:sldLayoutMk cId="1695778162" sldId="2147483653"/>
          </pc:sldLayoutMkLst>
        </pc:sldLayoutChg>
        <pc:sldLayoutChg chg="addSp modSp">
          <pc:chgData name="Reyes De Luna, Sonia Aide" userId="faafa5f2-6287-4c40-946a-bbd8ed93709c" providerId="ADAL" clId="{FE2EF813-4673-2348-9C95-17D4989F9947}" dt="2023-04-04T14:59:53.660" v="237" actId="113"/>
          <pc:sldLayoutMkLst>
            <pc:docMk/>
            <pc:sldMasterMk cId="2725302714" sldId="2147483648"/>
            <pc:sldLayoutMk cId="221324232" sldId="2147483654"/>
          </pc:sldLayoutMkLst>
          <pc:spChg chg="mod">
            <ac:chgData name="Reyes De Luna, Sonia Aide" userId="faafa5f2-6287-4c40-946a-bbd8ed93709c" providerId="ADAL" clId="{FE2EF813-4673-2348-9C95-17D4989F9947}" dt="2023-04-04T14:59:53.660" v="237" actId="113"/>
            <ac:spMkLst>
              <pc:docMk/>
              <pc:sldMasterMk cId="2725302714" sldId="2147483648"/>
              <pc:sldLayoutMk cId="221324232" sldId="2147483654"/>
              <ac:spMk id="2" creationId="{F58AE75E-BF38-0C63-F39F-95D19FDCC331}"/>
            </ac:spMkLst>
          </pc:spChg>
          <pc:picChg chg="add mod">
            <ac:chgData name="Reyes De Luna, Sonia Aide" userId="faafa5f2-6287-4c40-946a-bbd8ed93709c" providerId="ADAL" clId="{FE2EF813-4673-2348-9C95-17D4989F9947}" dt="2023-04-04T14:59:42.361" v="236" actId="167"/>
            <ac:picMkLst>
              <pc:docMk/>
              <pc:sldMasterMk cId="2725302714" sldId="2147483648"/>
              <pc:sldLayoutMk cId="221324232" sldId="2147483654"/>
              <ac:picMk id="6" creationId="{85B76E4B-994E-FE80-0264-CD7AEB4265E3}"/>
            </ac:picMkLst>
          </pc:picChg>
        </pc:sldLayoutChg>
        <pc:sldLayoutChg chg="addSp delSp modSp mod">
          <pc:chgData name="Reyes De Luna, Sonia Aide" userId="faafa5f2-6287-4c40-946a-bbd8ed93709c" providerId="ADAL" clId="{FE2EF813-4673-2348-9C95-17D4989F9947}" dt="2023-04-04T14:59:37.213" v="234" actId="21"/>
          <pc:sldLayoutMkLst>
            <pc:docMk/>
            <pc:sldMasterMk cId="2725302714" sldId="2147483648"/>
            <pc:sldLayoutMk cId="1870010116" sldId="2147483655"/>
          </pc:sldLayoutMkLst>
          <pc:picChg chg="add del mod">
            <ac:chgData name="Reyes De Luna, Sonia Aide" userId="faafa5f2-6287-4c40-946a-bbd8ed93709c" providerId="ADAL" clId="{FE2EF813-4673-2348-9C95-17D4989F9947}" dt="2023-04-04T14:59:37.213" v="234" actId="21"/>
            <ac:picMkLst>
              <pc:docMk/>
              <pc:sldMasterMk cId="2725302714" sldId="2147483648"/>
              <pc:sldLayoutMk cId="1870010116" sldId="2147483655"/>
              <ac:picMk id="5" creationId="{B012F2B5-908D-6128-8766-902E161D88F0}"/>
            </ac:picMkLst>
          </pc:picChg>
        </pc:sldLayoutChg>
        <pc:sldLayoutChg chg="del">
          <pc:chgData name="Reyes De Luna, Sonia Aide" userId="faafa5f2-6287-4c40-946a-bbd8ed93709c" providerId="ADAL" clId="{FE2EF813-4673-2348-9C95-17D4989F9947}" dt="2023-04-04T14:58:57.440" v="227" actId="2696"/>
          <pc:sldLayoutMkLst>
            <pc:docMk/>
            <pc:sldMasterMk cId="2725302714" sldId="2147483648"/>
            <pc:sldLayoutMk cId="1477184535" sldId="2147483656"/>
          </pc:sldLayoutMkLst>
        </pc:sldLayoutChg>
        <pc:sldLayoutChg chg="del">
          <pc:chgData name="Reyes De Luna, Sonia Aide" userId="faafa5f2-6287-4c40-946a-bbd8ed93709c" providerId="ADAL" clId="{FE2EF813-4673-2348-9C95-17D4989F9947}" dt="2023-04-04T14:58:58.550" v="228" actId="2696"/>
          <pc:sldLayoutMkLst>
            <pc:docMk/>
            <pc:sldMasterMk cId="2725302714" sldId="2147483648"/>
            <pc:sldLayoutMk cId="2439887530" sldId="2147483657"/>
          </pc:sldLayoutMkLst>
        </pc:sldLayoutChg>
        <pc:sldLayoutChg chg="del">
          <pc:chgData name="Reyes De Luna, Sonia Aide" userId="faafa5f2-6287-4c40-946a-bbd8ed93709c" providerId="ADAL" clId="{FE2EF813-4673-2348-9C95-17D4989F9947}" dt="2023-04-04T14:54:16.632" v="208" actId="2696"/>
          <pc:sldLayoutMkLst>
            <pc:docMk/>
            <pc:sldMasterMk cId="2725302714" sldId="2147483648"/>
            <pc:sldLayoutMk cId="814506651" sldId="2147483658"/>
          </pc:sldLayoutMkLst>
        </pc:sldLayoutChg>
        <pc:sldLayoutChg chg="addSp modSp">
          <pc:chgData name="Reyes De Luna, Sonia Aide" userId="faafa5f2-6287-4c40-946a-bbd8ed93709c" providerId="ADAL" clId="{FE2EF813-4673-2348-9C95-17D4989F9947}" dt="2023-04-04T15:01:57.171" v="244"/>
          <pc:sldLayoutMkLst>
            <pc:docMk/>
            <pc:sldMasterMk cId="2725302714" sldId="2147483648"/>
            <pc:sldLayoutMk cId="2875385225" sldId="2147483658"/>
          </pc:sldLayoutMkLst>
          <pc:spChg chg="add mod">
            <ac:chgData name="Reyes De Luna, Sonia Aide" userId="faafa5f2-6287-4c40-946a-bbd8ed93709c" providerId="ADAL" clId="{FE2EF813-4673-2348-9C95-17D4989F9947}" dt="2023-04-04T15:01:57.171" v="244"/>
            <ac:spMkLst>
              <pc:docMk/>
              <pc:sldMasterMk cId="2725302714" sldId="2147483648"/>
              <pc:sldLayoutMk cId="2875385225" sldId="2147483658"/>
              <ac:spMk id="5" creationId="{74D66EB4-E928-04A5-17AC-B4C4FAF01B68}"/>
            </ac:spMkLst>
          </pc:spChg>
        </pc:sldLayoutChg>
        <pc:sldLayoutChg chg="del">
          <pc:chgData name="Reyes De Luna, Sonia Aide" userId="faafa5f2-6287-4c40-946a-bbd8ed93709c" providerId="ADAL" clId="{FE2EF813-4673-2348-9C95-17D4989F9947}" dt="2023-04-04T14:54:13.931" v="207" actId="2696"/>
          <pc:sldLayoutMkLst>
            <pc:docMk/>
            <pc:sldMasterMk cId="2725302714" sldId="2147483648"/>
            <pc:sldLayoutMk cId="1587531827" sldId="2147483659"/>
          </pc:sldLayoutMkLst>
        </pc:sldLayoutChg>
        <pc:sldLayoutChg chg="addSp modSp mod">
          <pc:chgData name="Reyes De Luna, Sonia Aide" userId="faafa5f2-6287-4c40-946a-bbd8ed93709c" providerId="ADAL" clId="{FE2EF813-4673-2348-9C95-17D4989F9947}" dt="2023-04-04T15:02:12.735" v="249" actId="1076"/>
          <pc:sldLayoutMkLst>
            <pc:docMk/>
            <pc:sldMasterMk cId="2725302714" sldId="2147483648"/>
            <pc:sldLayoutMk cId="3768260915" sldId="2147483659"/>
          </pc:sldLayoutMkLst>
          <pc:spChg chg="add mod">
            <ac:chgData name="Reyes De Luna, Sonia Aide" userId="faafa5f2-6287-4c40-946a-bbd8ed93709c" providerId="ADAL" clId="{FE2EF813-4673-2348-9C95-17D4989F9947}" dt="2023-04-04T15:02:10.338" v="247" actId="14100"/>
            <ac:spMkLst>
              <pc:docMk/>
              <pc:sldMasterMk cId="2725302714" sldId="2147483648"/>
              <pc:sldLayoutMk cId="3768260915" sldId="2147483659"/>
              <ac:spMk id="6" creationId="{BDA5DC36-6B14-E774-2FD3-FD49BCF6F742}"/>
            </ac:spMkLst>
          </pc:spChg>
          <pc:picChg chg="mod">
            <ac:chgData name="Reyes De Luna, Sonia Aide" userId="faafa5f2-6287-4c40-946a-bbd8ed93709c" providerId="ADAL" clId="{FE2EF813-4673-2348-9C95-17D4989F9947}" dt="2023-04-04T15:02:12.735" v="249" actId="1076"/>
            <ac:picMkLst>
              <pc:docMk/>
              <pc:sldMasterMk cId="2725302714" sldId="2147483648"/>
              <pc:sldLayoutMk cId="3768260915" sldId="2147483659"/>
              <ac:picMk id="5" creationId="{CFD1EF8D-21B9-3C6D-CAEB-887F2C4B10FA}"/>
            </ac:picMkLst>
          </pc:picChg>
        </pc:sldLayoutChg>
      </pc:sldMasterChg>
    </pc:docChg>
  </pc:docChgLst>
  <pc:docChgLst>
    <pc:chgData name="Gilda Alcivia García" userId="S::gilda.alcivia@axity.com::f951e080-0cd0-4d7a-a846-5080e1ec841b" providerId="AD" clId="Web-{1729BB90-8472-EC23-CB3A-231444460430}"/>
    <pc:docChg chg="addSld delSld modSld">
      <pc:chgData name="Gilda Alcivia García" userId="S::gilda.alcivia@axity.com::f951e080-0cd0-4d7a-a846-5080e1ec841b" providerId="AD" clId="Web-{1729BB90-8472-EC23-CB3A-231444460430}" dt="2023-04-04T18:26:40.453" v="14"/>
      <pc:docMkLst>
        <pc:docMk/>
      </pc:docMkLst>
      <pc:sldChg chg="addSp delSp modSp">
        <pc:chgData name="Gilda Alcivia García" userId="S::gilda.alcivia@axity.com::f951e080-0cd0-4d7a-a846-5080e1ec841b" providerId="AD" clId="Web-{1729BB90-8472-EC23-CB3A-231444460430}" dt="2023-04-04T18:26:40.453" v="14"/>
        <pc:sldMkLst>
          <pc:docMk/>
          <pc:sldMk cId="2776238204" sldId="279"/>
        </pc:sldMkLst>
        <pc:picChg chg="add del">
          <ac:chgData name="Gilda Alcivia García" userId="S::gilda.alcivia@axity.com::f951e080-0cd0-4d7a-a846-5080e1ec841b" providerId="AD" clId="Web-{1729BB90-8472-EC23-CB3A-231444460430}" dt="2023-04-04T18:19:15.032" v="1"/>
          <ac:picMkLst>
            <pc:docMk/>
            <pc:sldMk cId="2776238204" sldId="279"/>
            <ac:picMk id="14" creationId="{648013C8-F584-6601-08BC-DE5C86A259A8}"/>
          </ac:picMkLst>
        </pc:picChg>
        <pc:picChg chg="del">
          <ac:chgData name="Gilda Alcivia García" userId="S::gilda.alcivia@axity.com::f951e080-0cd0-4d7a-a846-5080e1ec841b" providerId="AD" clId="Web-{1729BB90-8472-EC23-CB3A-231444460430}" dt="2023-04-04T18:21:52.506" v="2"/>
          <ac:picMkLst>
            <pc:docMk/>
            <pc:sldMk cId="2776238204" sldId="279"/>
            <ac:picMk id="42" creationId="{A9763FEC-40A0-DCDB-63C3-7350E0ADD3EC}"/>
          </ac:picMkLst>
        </pc:picChg>
        <pc:picChg chg="add del mod">
          <ac:chgData name="Gilda Alcivia García" userId="S::gilda.alcivia@axity.com::f951e080-0cd0-4d7a-a846-5080e1ec841b" providerId="AD" clId="Web-{1729BB90-8472-EC23-CB3A-231444460430}" dt="2023-04-04T18:24:24.276" v="5"/>
          <ac:picMkLst>
            <pc:docMk/>
            <pc:sldMk cId="2776238204" sldId="279"/>
            <ac:picMk id="46" creationId="{03600C4C-8314-69AF-FFA2-5E91A40D51F4}"/>
          </ac:picMkLst>
        </pc:picChg>
        <pc:picChg chg="add del mod">
          <ac:chgData name="Gilda Alcivia García" userId="S::gilda.alcivia@axity.com::f951e080-0cd0-4d7a-a846-5080e1ec841b" providerId="AD" clId="Web-{1729BB90-8472-EC23-CB3A-231444460430}" dt="2023-04-04T18:26:02.873" v="10"/>
          <ac:picMkLst>
            <pc:docMk/>
            <pc:sldMk cId="2776238204" sldId="279"/>
            <ac:picMk id="47" creationId="{8F03584D-E1F9-11A8-C5B2-C3A3A45CE1B5}"/>
          </ac:picMkLst>
        </pc:picChg>
        <pc:picChg chg="add del mod">
          <ac:chgData name="Gilda Alcivia García" userId="S::gilda.alcivia@axity.com::f951e080-0cd0-4d7a-a846-5080e1ec841b" providerId="AD" clId="Web-{1729BB90-8472-EC23-CB3A-231444460430}" dt="2023-04-04T18:26:40.453" v="14"/>
          <ac:picMkLst>
            <pc:docMk/>
            <pc:sldMk cId="2776238204" sldId="279"/>
            <ac:picMk id="48" creationId="{F9BB290C-9F6B-7912-698B-41D95E2C28BD}"/>
          </ac:picMkLst>
        </pc:picChg>
      </pc:sldChg>
      <pc:sldChg chg="new del">
        <pc:chgData name="Gilda Alcivia García" userId="S::gilda.alcivia@axity.com::f951e080-0cd0-4d7a-a846-5080e1ec841b" providerId="AD" clId="Web-{1729BB90-8472-EC23-CB3A-231444460430}" dt="2023-04-04T18:25:42.138" v="7"/>
        <pc:sldMkLst>
          <pc:docMk/>
          <pc:sldMk cId="4069139619" sldId="2076136419"/>
        </pc:sldMkLst>
      </pc:sldChg>
    </pc:docChg>
  </pc:docChgLst>
  <pc:docChgLst>
    <pc:chgData name="Claudia Sameshima" userId="11bb237c-0d07-45b5-b3e6-581fdb08433a" providerId="ADAL" clId="{E27FDD28-4921-4CF6-915E-12423AD39A20}"/>
    <pc:docChg chg="undo redo custSel addSld delSld modSld sldOrd">
      <pc:chgData name="Claudia Sameshima" userId="11bb237c-0d07-45b5-b3e6-581fdb08433a" providerId="ADAL" clId="{E27FDD28-4921-4CF6-915E-12423AD39A20}" dt="2023-10-30T17:06:55.327" v="14146"/>
      <pc:docMkLst>
        <pc:docMk/>
      </pc:docMkLst>
      <pc:sldChg chg="addSp delSp modSp add mod modTransition modNotesTx">
        <pc:chgData name="Claudia Sameshima" userId="11bb237c-0d07-45b5-b3e6-581fdb08433a" providerId="ADAL" clId="{E27FDD28-4921-4CF6-915E-12423AD39A20}" dt="2023-10-27T19:58:46.134" v="14104" actId="20577"/>
        <pc:sldMkLst>
          <pc:docMk/>
          <pc:sldMk cId="109381689" sldId="257"/>
        </pc:sldMkLst>
        <pc:spChg chg="mod">
          <ac:chgData name="Claudia Sameshima" userId="11bb237c-0d07-45b5-b3e6-581fdb08433a" providerId="ADAL" clId="{E27FDD28-4921-4CF6-915E-12423AD39A20}" dt="2023-10-20T11:29:00.207" v="5065" actId="242"/>
          <ac:spMkLst>
            <pc:docMk/>
            <pc:sldMk cId="109381689" sldId="257"/>
            <ac:spMk id="10" creationId="{8E959BD2-2468-17E5-7BFF-49E1BF3FF4BD}"/>
          </ac:spMkLst>
        </pc:spChg>
        <pc:spChg chg="del">
          <ac:chgData name="Claudia Sameshima" userId="11bb237c-0d07-45b5-b3e6-581fdb08433a" providerId="ADAL" clId="{E27FDD28-4921-4CF6-915E-12423AD39A20}" dt="2023-10-20T11:29:03.461" v="5066" actId="478"/>
          <ac:spMkLst>
            <pc:docMk/>
            <pc:sldMk cId="109381689" sldId="257"/>
            <ac:spMk id="12" creationId="{DC3BD6D3-F868-8CDF-0E0E-58C1DDCD526F}"/>
          </ac:spMkLst>
        </pc:spChg>
        <pc:picChg chg="del mod">
          <ac:chgData name="Claudia Sameshima" userId="11bb237c-0d07-45b5-b3e6-581fdb08433a" providerId="ADAL" clId="{E27FDD28-4921-4CF6-915E-12423AD39A20}" dt="2023-10-20T11:30:14.340" v="5078" actId="478"/>
          <ac:picMkLst>
            <pc:docMk/>
            <pc:sldMk cId="109381689" sldId="257"/>
            <ac:picMk id="2" creationId="{33C6271E-D938-CCBB-A112-08346BC3B365}"/>
          </ac:picMkLst>
        </pc:picChg>
        <pc:picChg chg="add mod">
          <ac:chgData name="Claudia Sameshima" userId="11bb237c-0d07-45b5-b3e6-581fdb08433a" providerId="ADAL" clId="{E27FDD28-4921-4CF6-915E-12423AD39A20}" dt="2023-10-20T11:29:43.963" v="5076" actId="1036"/>
          <ac:picMkLst>
            <pc:docMk/>
            <pc:sldMk cId="109381689" sldId="257"/>
            <ac:picMk id="3" creationId="{A8E0928F-0648-C4A8-968A-DB7E835B6C22}"/>
          </ac:picMkLst>
        </pc:picChg>
        <pc:picChg chg="add mod">
          <ac:chgData name="Claudia Sameshima" userId="11bb237c-0d07-45b5-b3e6-581fdb08433a" providerId="ADAL" clId="{E27FDD28-4921-4CF6-915E-12423AD39A20}" dt="2023-10-20T11:30:53.157" v="5084" actId="1076"/>
          <ac:picMkLst>
            <pc:docMk/>
            <pc:sldMk cId="109381689" sldId="257"/>
            <ac:picMk id="9" creationId="{A28AF0A6-264D-E2DA-C08C-AD1125BD807E}"/>
          </ac:picMkLst>
        </pc:picChg>
      </pc:sldChg>
      <pc:sldChg chg="delSp modSp mod modNotesTx">
        <pc:chgData name="Claudia Sameshima" userId="11bb237c-0d07-45b5-b3e6-581fdb08433a" providerId="ADAL" clId="{E27FDD28-4921-4CF6-915E-12423AD39A20}" dt="2023-10-13T19:18:09.624" v="3388" actId="20577"/>
        <pc:sldMkLst>
          <pc:docMk/>
          <pc:sldMk cId="2350592099" sldId="261"/>
        </pc:sldMkLst>
        <pc:spChg chg="mod">
          <ac:chgData name="Claudia Sameshima" userId="11bb237c-0d07-45b5-b3e6-581fdb08433a" providerId="ADAL" clId="{E27FDD28-4921-4CF6-915E-12423AD39A20}" dt="2023-10-13T18:36:42.691" v="2776" actId="113"/>
          <ac:spMkLst>
            <pc:docMk/>
            <pc:sldMk cId="2350592099" sldId="261"/>
            <ac:spMk id="7" creationId="{E0CA1B5C-1645-D047-1F83-6D85190B3D44}"/>
          </ac:spMkLst>
        </pc:spChg>
        <pc:spChg chg="del">
          <ac:chgData name="Claudia Sameshima" userId="11bb237c-0d07-45b5-b3e6-581fdb08433a" providerId="ADAL" clId="{E27FDD28-4921-4CF6-915E-12423AD39A20}" dt="2023-10-13T17:54:03.244" v="1361" actId="478"/>
          <ac:spMkLst>
            <pc:docMk/>
            <pc:sldMk cId="2350592099" sldId="261"/>
            <ac:spMk id="8" creationId="{95FE29A7-C2E7-ABBB-1973-8487C9A28D69}"/>
          </ac:spMkLst>
        </pc:spChg>
        <pc:spChg chg="mod">
          <ac:chgData name="Claudia Sameshima" userId="11bb237c-0d07-45b5-b3e6-581fdb08433a" providerId="ADAL" clId="{E27FDD28-4921-4CF6-915E-12423AD39A20}" dt="2023-10-13T18:36:14.890" v="2768" actId="113"/>
          <ac:spMkLst>
            <pc:docMk/>
            <pc:sldMk cId="2350592099" sldId="261"/>
            <ac:spMk id="10" creationId="{307EFB7C-5FEE-9EA5-02AF-F3450FD7F3D8}"/>
          </ac:spMkLst>
        </pc:spChg>
        <pc:spChg chg="mod">
          <ac:chgData name="Claudia Sameshima" userId="11bb237c-0d07-45b5-b3e6-581fdb08433a" providerId="ADAL" clId="{E27FDD28-4921-4CF6-915E-12423AD39A20}" dt="2023-10-13T18:36:22.919" v="2770" actId="113"/>
          <ac:spMkLst>
            <pc:docMk/>
            <pc:sldMk cId="2350592099" sldId="261"/>
            <ac:spMk id="13" creationId="{75DE325A-398B-B613-FB63-5D4969C58DA5}"/>
          </ac:spMkLst>
        </pc:spChg>
      </pc:sldChg>
      <pc:sldChg chg="addSp delSp modSp add mod modTransition">
        <pc:chgData name="Claudia Sameshima" userId="11bb237c-0d07-45b5-b3e6-581fdb08433a" providerId="ADAL" clId="{E27FDD28-4921-4CF6-915E-12423AD39A20}" dt="2023-10-23T19:36:26.229" v="11389"/>
        <pc:sldMkLst>
          <pc:docMk/>
          <pc:sldMk cId="2089098980" sldId="262"/>
        </pc:sldMkLst>
        <pc:spChg chg="mod">
          <ac:chgData name="Claudia Sameshima" userId="11bb237c-0d07-45b5-b3e6-581fdb08433a" providerId="ADAL" clId="{E27FDD28-4921-4CF6-915E-12423AD39A20}" dt="2023-10-23T19:25:05.926" v="10796" actId="20577"/>
          <ac:spMkLst>
            <pc:docMk/>
            <pc:sldMk cId="2089098980" sldId="262"/>
            <ac:spMk id="7" creationId="{DE95E17C-90EB-39B8-FA5D-775D3602D316}"/>
          </ac:spMkLst>
        </pc:spChg>
        <pc:spChg chg="add del mod">
          <ac:chgData name="Claudia Sameshima" userId="11bb237c-0d07-45b5-b3e6-581fdb08433a" providerId="ADAL" clId="{E27FDD28-4921-4CF6-915E-12423AD39A20}" dt="2023-10-23T19:27:31.896" v="10989" actId="14100"/>
          <ac:spMkLst>
            <pc:docMk/>
            <pc:sldMk cId="2089098980" sldId="262"/>
            <ac:spMk id="9" creationId="{FF33F363-94C7-9806-F608-9C04A1E364C8}"/>
          </ac:spMkLst>
        </pc:spChg>
        <pc:spChg chg="mod">
          <ac:chgData name="Claudia Sameshima" userId="11bb237c-0d07-45b5-b3e6-581fdb08433a" providerId="ADAL" clId="{E27FDD28-4921-4CF6-915E-12423AD39A20}" dt="2023-10-23T19:30:20.641" v="11271" actId="1035"/>
          <ac:spMkLst>
            <pc:docMk/>
            <pc:sldMk cId="2089098980" sldId="262"/>
            <ac:spMk id="13" creationId="{A4B5FEBE-60F7-26D1-0BD5-0C30F8AA6727}"/>
          </ac:spMkLst>
        </pc:spChg>
        <pc:spChg chg="mod">
          <ac:chgData name="Claudia Sameshima" userId="11bb237c-0d07-45b5-b3e6-581fdb08433a" providerId="ADAL" clId="{E27FDD28-4921-4CF6-915E-12423AD39A20}" dt="2023-10-23T19:31:02.865" v="11336" actId="20577"/>
          <ac:spMkLst>
            <pc:docMk/>
            <pc:sldMk cId="2089098980" sldId="262"/>
            <ac:spMk id="16" creationId="{9A9655C4-73A2-AA21-5FA8-6ABBF8AEC1DC}"/>
          </ac:spMkLst>
        </pc:spChg>
        <pc:spChg chg="mod">
          <ac:chgData name="Claudia Sameshima" userId="11bb237c-0d07-45b5-b3e6-581fdb08433a" providerId="ADAL" clId="{E27FDD28-4921-4CF6-915E-12423AD39A20}" dt="2023-10-23T19:31:35.670" v="11362" actId="6549"/>
          <ac:spMkLst>
            <pc:docMk/>
            <pc:sldMk cId="2089098980" sldId="262"/>
            <ac:spMk id="19" creationId="{C3B874CF-5883-85AA-B332-C592416204AE}"/>
          </ac:spMkLst>
        </pc:spChg>
      </pc:sldChg>
      <pc:sldChg chg="addSp delSp modSp del mod">
        <pc:chgData name="Claudia Sameshima" userId="11bb237c-0d07-45b5-b3e6-581fdb08433a" providerId="ADAL" clId="{E27FDD28-4921-4CF6-915E-12423AD39A20}" dt="2023-10-13T19:18:00.993" v="3362" actId="2696"/>
        <pc:sldMkLst>
          <pc:docMk/>
          <pc:sldMk cId="1573797937" sldId="273"/>
        </pc:sldMkLst>
        <pc:spChg chg="mod">
          <ac:chgData name="Claudia Sameshima" userId="11bb237c-0d07-45b5-b3e6-581fdb08433a" providerId="ADAL" clId="{E27FDD28-4921-4CF6-915E-12423AD39A20}" dt="2023-10-13T18:54:52.183" v="3330" actId="207"/>
          <ac:spMkLst>
            <pc:docMk/>
            <pc:sldMk cId="1573797937" sldId="273"/>
            <ac:spMk id="6" creationId="{4AEC95FD-450B-E7A2-8833-A0522F0030EE}"/>
          </ac:spMkLst>
        </pc:spChg>
        <pc:spChg chg="add del mod">
          <ac:chgData name="Claudia Sameshima" userId="11bb237c-0d07-45b5-b3e6-581fdb08433a" providerId="ADAL" clId="{E27FDD28-4921-4CF6-915E-12423AD39A20}" dt="2023-10-13T19:17:50.704" v="3361"/>
          <ac:spMkLst>
            <pc:docMk/>
            <pc:sldMk cId="1573797937" sldId="273"/>
            <ac:spMk id="7" creationId="{FF80347D-CBBE-870A-FF05-23182640AF8A}"/>
          </ac:spMkLst>
        </pc:spChg>
        <pc:spChg chg="mod">
          <ac:chgData name="Claudia Sameshima" userId="11bb237c-0d07-45b5-b3e6-581fdb08433a" providerId="ADAL" clId="{E27FDD28-4921-4CF6-915E-12423AD39A20}" dt="2023-10-13T18:54:58.279" v="3331" actId="207"/>
          <ac:spMkLst>
            <pc:docMk/>
            <pc:sldMk cId="1573797937" sldId="273"/>
            <ac:spMk id="14" creationId="{46F86878-B44A-ACC2-F75E-AD1D9F626289}"/>
          </ac:spMkLst>
        </pc:spChg>
        <pc:spChg chg="del">
          <ac:chgData name="Claudia Sameshima" userId="11bb237c-0d07-45b5-b3e6-581fdb08433a" providerId="ADAL" clId="{E27FDD28-4921-4CF6-915E-12423AD39A20}" dt="2023-10-13T17:51:51.916" v="1324" actId="478"/>
          <ac:spMkLst>
            <pc:docMk/>
            <pc:sldMk cId="1573797937" sldId="273"/>
            <ac:spMk id="15" creationId="{AE2DEA24-857D-3107-BBFA-AF5D2EFD08A6}"/>
          </ac:spMkLst>
        </pc:spChg>
        <pc:spChg chg="mod">
          <ac:chgData name="Claudia Sameshima" userId="11bb237c-0d07-45b5-b3e6-581fdb08433a" providerId="ADAL" clId="{E27FDD28-4921-4CF6-915E-12423AD39A20}" dt="2023-10-13T18:55:28.648" v="3333" actId="207"/>
          <ac:spMkLst>
            <pc:docMk/>
            <pc:sldMk cId="1573797937" sldId="273"/>
            <ac:spMk id="16" creationId="{FBDD64EB-F1C7-25AD-76CB-8475EC6E32A2}"/>
          </ac:spMkLst>
        </pc:spChg>
        <pc:spChg chg="mod">
          <ac:chgData name="Claudia Sameshima" userId="11bb237c-0d07-45b5-b3e6-581fdb08433a" providerId="ADAL" clId="{E27FDD28-4921-4CF6-915E-12423AD39A20}" dt="2023-10-13T18:55:37.294" v="3334" actId="207"/>
          <ac:spMkLst>
            <pc:docMk/>
            <pc:sldMk cId="1573797937" sldId="273"/>
            <ac:spMk id="18" creationId="{6EB52888-FFD2-A3E3-4FCE-1E5F6A4C8F20}"/>
          </ac:spMkLst>
        </pc:spChg>
        <pc:spChg chg="mod">
          <ac:chgData name="Claudia Sameshima" userId="11bb237c-0d07-45b5-b3e6-581fdb08433a" providerId="ADAL" clId="{E27FDD28-4921-4CF6-915E-12423AD39A20}" dt="2023-10-13T17:51:46.727" v="1323" actId="20577"/>
          <ac:spMkLst>
            <pc:docMk/>
            <pc:sldMk cId="1573797937" sldId="273"/>
            <ac:spMk id="28" creationId="{5ED39702-93AF-50EE-1C88-9DBA662CED31}"/>
          </ac:spMkLst>
        </pc:spChg>
        <pc:spChg chg="mod">
          <ac:chgData name="Claudia Sameshima" userId="11bb237c-0d07-45b5-b3e6-581fdb08433a" providerId="ADAL" clId="{E27FDD28-4921-4CF6-915E-12423AD39A20}" dt="2023-10-13T17:52:22.952" v="1340" actId="20577"/>
          <ac:spMkLst>
            <pc:docMk/>
            <pc:sldMk cId="1573797937" sldId="273"/>
            <ac:spMk id="30" creationId="{052AB760-4B13-111E-CC3A-A4328393D3CA}"/>
          </ac:spMkLst>
        </pc:spChg>
      </pc:sldChg>
      <pc:sldChg chg="addSp modSp add mod modTransition modNotesTx">
        <pc:chgData name="Claudia Sameshima" userId="11bb237c-0d07-45b5-b3e6-581fdb08433a" providerId="ADAL" clId="{E27FDD28-4921-4CF6-915E-12423AD39A20}" dt="2023-10-27T19:25:11.194" v="13348" actId="20577"/>
        <pc:sldMkLst>
          <pc:docMk/>
          <pc:sldMk cId="1387661886" sldId="297"/>
        </pc:sldMkLst>
        <pc:spChg chg="mod">
          <ac:chgData name="Claudia Sameshima" userId="11bb237c-0d07-45b5-b3e6-581fdb08433a" providerId="ADAL" clId="{E27FDD28-4921-4CF6-915E-12423AD39A20}" dt="2023-10-13T18:36:51.189" v="2778" actId="207"/>
          <ac:spMkLst>
            <pc:docMk/>
            <pc:sldMk cId="1387661886" sldId="297"/>
            <ac:spMk id="2" creationId="{199B38F4-5578-CD50-1F89-96D8DDEA2812}"/>
          </ac:spMkLst>
        </pc:spChg>
        <pc:spChg chg="add mod">
          <ac:chgData name="Claudia Sameshima" userId="11bb237c-0d07-45b5-b3e6-581fdb08433a" providerId="ADAL" clId="{E27FDD28-4921-4CF6-915E-12423AD39A20}" dt="2023-10-13T18:37:16.977" v="2784" actId="113"/>
          <ac:spMkLst>
            <pc:docMk/>
            <pc:sldMk cId="1387661886" sldId="297"/>
            <ac:spMk id="4" creationId="{E37E8A5B-004F-0C42-6B0F-DCF9F14CCF26}"/>
          </ac:spMkLst>
        </pc:spChg>
        <pc:spChg chg="mod">
          <ac:chgData name="Claudia Sameshima" userId="11bb237c-0d07-45b5-b3e6-581fdb08433a" providerId="ADAL" clId="{E27FDD28-4921-4CF6-915E-12423AD39A20}" dt="2023-10-13T18:07:11.709" v="1549" actId="1037"/>
          <ac:spMkLst>
            <pc:docMk/>
            <pc:sldMk cId="1387661886" sldId="297"/>
            <ac:spMk id="5" creationId="{85575130-74B4-476D-8551-57C003FD0427}"/>
          </ac:spMkLst>
        </pc:spChg>
        <pc:spChg chg="add mod">
          <ac:chgData name="Claudia Sameshima" userId="11bb237c-0d07-45b5-b3e6-581fdb08433a" providerId="ADAL" clId="{E27FDD28-4921-4CF6-915E-12423AD39A20}" dt="2023-10-13T18:09:03.421" v="1637" actId="1036"/>
          <ac:spMkLst>
            <pc:docMk/>
            <pc:sldMk cId="1387661886" sldId="297"/>
            <ac:spMk id="6" creationId="{D6F1C05C-C35E-8148-3C4B-AF6E97AB89FA}"/>
          </ac:spMkLst>
        </pc:spChg>
        <pc:spChg chg="add mod">
          <ac:chgData name="Claudia Sameshima" userId="11bb237c-0d07-45b5-b3e6-581fdb08433a" providerId="ADAL" clId="{E27FDD28-4921-4CF6-915E-12423AD39A20}" dt="2023-10-13T18:10:48.279" v="1661" actId="207"/>
          <ac:spMkLst>
            <pc:docMk/>
            <pc:sldMk cId="1387661886" sldId="297"/>
            <ac:spMk id="7" creationId="{BF7B3A4A-C91D-1143-C41E-097E3D910C26}"/>
          </ac:spMkLst>
        </pc:spChg>
        <pc:spChg chg="mod">
          <ac:chgData name="Claudia Sameshima" userId="11bb237c-0d07-45b5-b3e6-581fdb08433a" providerId="ADAL" clId="{E27FDD28-4921-4CF6-915E-12423AD39A20}" dt="2023-10-13T18:04:05.185" v="1380" actId="207"/>
          <ac:spMkLst>
            <pc:docMk/>
            <pc:sldMk cId="1387661886" sldId="297"/>
            <ac:spMk id="8" creationId="{48CC4941-F0AF-137C-A9F8-7C27F079FDDF}"/>
          </ac:spMkLst>
        </pc:spChg>
        <pc:spChg chg="add mod">
          <ac:chgData name="Claudia Sameshima" userId="11bb237c-0d07-45b5-b3e6-581fdb08433a" providerId="ADAL" clId="{E27FDD28-4921-4CF6-915E-12423AD39A20}" dt="2023-10-13T18:09:29.594" v="1659" actId="1038"/>
          <ac:spMkLst>
            <pc:docMk/>
            <pc:sldMk cId="1387661886" sldId="297"/>
            <ac:spMk id="12" creationId="{22DAFC17-C420-3457-6EC1-E1DFC807723F}"/>
          </ac:spMkLst>
        </pc:spChg>
        <pc:spChg chg="mod">
          <ac:chgData name="Claudia Sameshima" userId="11bb237c-0d07-45b5-b3e6-581fdb08433a" providerId="ADAL" clId="{E27FDD28-4921-4CF6-915E-12423AD39A20}" dt="2023-10-13T18:07:11.709" v="1549" actId="1037"/>
          <ac:spMkLst>
            <pc:docMk/>
            <pc:sldMk cId="1387661886" sldId="297"/>
            <ac:spMk id="15" creationId="{B257E9CA-BE5D-1300-4947-047869EACCC1}"/>
          </ac:spMkLst>
        </pc:spChg>
        <pc:spChg chg="mod">
          <ac:chgData name="Claudia Sameshima" userId="11bb237c-0d07-45b5-b3e6-581fdb08433a" providerId="ADAL" clId="{E27FDD28-4921-4CF6-915E-12423AD39A20}" dt="2023-10-13T18:07:27.404" v="1575" actId="1037"/>
          <ac:spMkLst>
            <pc:docMk/>
            <pc:sldMk cId="1387661886" sldId="297"/>
            <ac:spMk id="32" creationId="{DABD88BA-0316-4B17-AA3D-F04D2F5B5D19}"/>
          </ac:spMkLst>
        </pc:spChg>
        <pc:spChg chg="mod">
          <ac:chgData name="Claudia Sameshima" userId="11bb237c-0d07-45b5-b3e6-581fdb08433a" providerId="ADAL" clId="{E27FDD28-4921-4CF6-915E-12423AD39A20}" dt="2023-10-13T18:37:01.198" v="2780" actId="113"/>
          <ac:spMkLst>
            <pc:docMk/>
            <pc:sldMk cId="1387661886" sldId="297"/>
            <ac:spMk id="38" creationId="{3BE425DA-C95A-77CF-A1F6-4FABCE0B3FF4}"/>
          </ac:spMkLst>
        </pc:spChg>
        <pc:spChg chg="mod">
          <ac:chgData name="Claudia Sameshima" userId="11bb237c-0d07-45b5-b3e6-581fdb08433a" providerId="ADAL" clId="{E27FDD28-4921-4CF6-915E-12423AD39A20}" dt="2023-10-13T18:07:27.404" v="1575" actId="1037"/>
          <ac:spMkLst>
            <pc:docMk/>
            <pc:sldMk cId="1387661886" sldId="297"/>
            <ac:spMk id="39" creationId="{511B916D-2246-622A-F887-F8C85E3F6587}"/>
          </ac:spMkLst>
        </pc:spChg>
        <pc:spChg chg="mod">
          <ac:chgData name="Claudia Sameshima" userId="11bb237c-0d07-45b5-b3e6-581fdb08433a" providerId="ADAL" clId="{E27FDD28-4921-4CF6-915E-12423AD39A20}" dt="2023-10-13T18:07:27.404" v="1575" actId="1037"/>
          <ac:spMkLst>
            <pc:docMk/>
            <pc:sldMk cId="1387661886" sldId="297"/>
            <ac:spMk id="40" creationId="{70E07465-11D2-7BBB-0AB3-A4565049873D}"/>
          </ac:spMkLst>
        </pc:spChg>
        <pc:spChg chg="mod">
          <ac:chgData name="Claudia Sameshima" userId="11bb237c-0d07-45b5-b3e6-581fdb08433a" providerId="ADAL" clId="{E27FDD28-4921-4CF6-915E-12423AD39A20}" dt="2023-10-13T18:07:27.404" v="1575" actId="1037"/>
          <ac:spMkLst>
            <pc:docMk/>
            <pc:sldMk cId="1387661886" sldId="297"/>
            <ac:spMk id="42" creationId="{14945162-F325-885C-CD75-52B46BB6EB28}"/>
          </ac:spMkLst>
        </pc:spChg>
        <pc:spChg chg="mod">
          <ac:chgData name="Claudia Sameshima" userId="11bb237c-0d07-45b5-b3e6-581fdb08433a" providerId="ADAL" clId="{E27FDD28-4921-4CF6-915E-12423AD39A20}" dt="2023-10-13T18:38:47.545" v="2843" actId="20577"/>
          <ac:spMkLst>
            <pc:docMk/>
            <pc:sldMk cId="1387661886" sldId="297"/>
            <ac:spMk id="44" creationId="{161EB170-4617-D6DF-BE12-92FBEE452518}"/>
          </ac:spMkLst>
        </pc:spChg>
        <pc:spChg chg="mod">
          <ac:chgData name="Claudia Sameshima" userId="11bb237c-0d07-45b5-b3e6-581fdb08433a" providerId="ADAL" clId="{E27FDD28-4921-4CF6-915E-12423AD39A20}" dt="2023-10-13T18:37:52.051" v="2791" actId="14100"/>
          <ac:spMkLst>
            <pc:docMk/>
            <pc:sldMk cId="1387661886" sldId="297"/>
            <ac:spMk id="45" creationId="{A7DAA889-B188-039A-F5BF-C3AF1EAA3478}"/>
          </ac:spMkLst>
        </pc:spChg>
        <pc:spChg chg="mod">
          <ac:chgData name="Claudia Sameshima" userId="11bb237c-0d07-45b5-b3e6-581fdb08433a" providerId="ADAL" clId="{E27FDD28-4921-4CF6-915E-12423AD39A20}" dt="2023-10-13T18:07:55.827" v="1611" actId="1038"/>
          <ac:spMkLst>
            <pc:docMk/>
            <pc:sldMk cId="1387661886" sldId="297"/>
            <ac:spMk id="46" creationId="{82297AF6-589E-E012-6004-BBC2B3A66DD0}"/>
          </ac:spMkLst>
        </pc:spChg>
        <pc:spChg chg="mod">
          <ac:chgData name="Claudia Sameshima" userId="11bb237c-0d07-45b5-b3e6-581fdb08433a" providerId="ADAL" clId="{E27FDD28-4921-4CF6-915E-12423AD39A20}" dt="2023-10-13T18:38:53.992" v="2853" actId="20577"/>
          <ac:spMkLst>
            <pc:docMk/>
            <pc:sldMk cId="1387661886" sldId="297"/>
            <ac:spMk id="50" creationId="{8F4F75D6-68CB-D980-10E9-5CC2C36FD98D}"/>
          </ac:spMkLst>
        </pc:spChg>
        <pc:spChg chg="mod">
          <ac:chgData name="Claudia Sameshima" userId="11bb237c-0d07-45b5-b3e6-581fdb08433a" providerId="ADAL" clId="{E27FDD28-4921-4CF6-915E-12423AD39A20}" dt="2023-10-13T18:06:34.894" v="1519" actId="1038"/>
          <ac:spMkLst>
            <pc:docMk/>
            <pc:sldMk cId="1387661886" sldId="297"/>
            <ac:spMk id="51" creationId="{7AC93BC3-2FA0-FE3D-1507-F54D712C2B2E}"/>
          </ac:spMkLst>
        </pc:spChg>
        <pc:spChg chg="mod">
          <ac:chgData name="Claudia Sameshima" userId="11bb237c-0d07-45b5-b3e6-581fdb08433a" providerId="ADAL" clId="{E27FDD28-4921-4CF6-915E-12423AD39A20}" dt="2023-10-13T18:06:34.894" v="1519" actId="1038"/>
          <ac:spMkLst>
            <pc:docMk/>
            <pc:sldMk cId="1387661886" sldId="297"/>
            <ac:spMk id="52" creationId="{0EE3A225-6A2B-641B-C14B-06F0F7497963}"/>
          </ac:spMkLst>
        </pc:spChg>
        <pc:spChg chg="mod">
          <ac:chgData name="Claudia Sameshima" userId="11bb237c-0d07-45b5-b3e6-581fdb08433a" providerId="ADAL" clId="{E27FDD28-4921-4CF6-915E-12423AD39A20}" dt="2023-10-13T18:06:34.894" v="1519" actId="1038"/>
          <ac:spMkLst>
            <pc:docMk/>
            <pc:sldMk cId="1387661886" sldId="297"/>
            <ac:spMk id="54" creationId="{11EE61B2-62A3-52E3-853A-574661FC3252}"/>
          </ac:spMkLst>
        </pc:spChg>
        <pc:spChg chg="mod">
          <ac:chgData name="Claudia Sameshima" userId="11bb237c-0d07-45b5-b3e6-581fdb08433a" providerId="ADAL" clId="{E27FDD28-4921-4CF6-915E-12423AD39A20}" dt="2023-10-13T18:07:55.827" v="1611" actId="1038"/>
          <ac:spMkLst>
            <pc:docMk/>
            <pc:sldMk cId="1387661886" sldId="297"/>
            <ac:spMk id="59" creationId="{26F60FBA-C524-9B7E-32E3-81EB808EAC2C}"/>
          </ac:spMkLst>
        </pc:spChg>
        <pc:picChg chg="add mod">
          <ac:chgData name="Claudia Sameshima" userId="11bb237c-0d07-45b5-b3e6-581fdb08433a" providerId="ADAL" clId="{E27FDD28-4921-4CF6-915E-12423AD39A20}" dt="2023-10-13T18:09:03.421" v="1637" actId="1036"/>
          <ac:picMkLst>
            <pc:docMk/>
            <pc:sldMk cId="1387661886" sldId="297"/>
            <ac:picMk id="11" creationId="{33AA366E-04CE-7E0A-DD77-F520ECD7A360}"/>
          </ac:picMkLst>
        </pc:picChg>
        <pc:picChg chg="mod">
          <ac:chgData name="Claudia Sameshima" userId="11bb237c-0d07-45b5-b3e6-581fdb08433a" providerId="ADAL" clId="{E27FDD28-4921-4CF6-915E-12423AD39A20}" dt="2023-10-13T18:07:11.709" v="1549" actId="1037"/>
          <ac:picMkLst>
            <pc:docMk/>
            <pc:sldMk cId="1387661886" sldId="297"/>
            <ac:picMk id="35" creationId="{A85A5321-581F-CBE6-187D-8623299C6FC6}"/>
          </ac:picMkLst>
        </pc:picChg>
        <pc:picChg chg="mod">
          <ac:chgData name="Claudia Sameshima" userId="11bb237c-0d07-45b5-b3e6-581fdb08433a" providerId="ADAL" clId="{E27FDD28-4921-4CF6-915E-12423AD39A20}" dt="2023-10-13T18:07:27.404" v="1575" actId="1037"/>
          <ac:picMkLst>
            <pc:docMk/>
            <pc:sldMk cId="1387661886" sldId="297"/>
            <ac:picMk id="43" creationId="{3E375F6B-15B0-D7A7-C6BF-DFF5201ED35F}"/>
          </ac:picMkLst>
        </pc:picChg>
        <pc:picChg chg="mod">
          <ac:chgData name="Claudia Sameshima" userId="11bb237c-0d07-45b5-b3e6-581fdb08433a" providerId="ADAL" clId="{E27FDD28-4921-4CF6-915E-12423AD39A20}" dt="2023-10-13T18:07:55.827" v="1611" actId="1038"/>
          <ac:picMkLst>
            <pc:docMk/>
            <pc:sldMk cId="1387661886" sldId="297"/>
            <ac:picMk id="49" creationId="{B7D443BD-AB86-51FA-524C-94326E5693FC}"/>
          </ac:picMkLst>
        </pc:picChg>
        <pc:picChg chg="mod">
          <ac:chgData name="Claudia Sameshima" userId="11bb237c-0d07-45b5-b3e6-581fdb08433a" providerId="ADAL" clId="{E27FDD28-4921-4CF6-915E-12423AD39A20}" dt="2023-10-13T18:06:34.894" v="1519" actId="1038"/>
          <ac:picMkLst>
            <pc:docMk/>
            <pc:sldMk cId="1387661886" sldId="297"/>
            <ac:picMk id="55" creationId="{F4DC1EAB-CACF-049E-CAEE-35E37857FF9B}"/>
          </ac:picMkLst>
        </pc:picChg>
        <pc:cxnChg chg="add mod">
          <ac:chgData name="Claudia Sameshima" userId="11bb237c-0d07-45b5-b3e6-581fdb08433a" providerId="ADAL" clId="{E27FDD28-4921-4CF6-915E-12423AD39A20}" dt="2023-10-13T18:09:35.870" v="1660" actId="14100"/>
          <ac:cxnSpMkLst>
            <pc:docMk/>
            <pc:sldMk cId="1387661886" sldId="297"/>
            <ac:cxnSpMk id="9" creationId="{F3B0681F-606F-39F1-5DEC-DB35803F2772}"/>
          </ac:cxnSpMkLst>
        </pc:cxnChg>
        <pc:cxnChg chg="mod">
          <ac:chgData name="Claudia Sameshima" userId="11bb237c-0d07-45b5-b3e6-581fdb08433a" providerId="ADAL" clId="{E27FDD28-4921-4CF6-915E-12423AD39A20}" dt="2023-10-13T18:07:11.709" v="1549" actId="1037"/>
          <ac:cxnSpMkLst>
            <pc:docMk/>
            <pc:sldMk cId="1387661886" sldId="297"/>
            <ac:cxnSpMk id="28" creationId="{808EB2BE-E1D3-08AE-5467-10E46FCC9201}"/>
          </ac:cxnSpMkLst>
        </pc:cxnChg>
        <pc:cxnChg chg="mod">
          <ac:chgData name="Claudia Sameshima" userId="11bb237c-0d07-45b5-b3e6-581fdb08433a" providerId="ADAL" clId="{E27FDD28-4921-4CF6-915E-12423AD39A20}" dt="2023-10-13T18:07:27.404" v="1575" actId="1037"/>
          <ac:cxnSpMkLst>
            <pc:docMk/>
            <pc:sldMk cId="1387661886" sldId="297"/>
            <ac:cxnSpMk id="41" creationId="{A6567B51-6EBB-D511-93C0-20C55333B283}"/>
          </ac:cxnSpMkLst>
        </pc:cxnChg>
        <pc:cxnChg chg="mod">
          <ac:chgData name="Claudia Sameshima" userId="11bb237c-0d07-45b5-b3e6-581fdb08433a" providerId="ADAL" clId="{E27FDD28-4921-4CF6-915E-12423AD39A20}" dt="2023-10-13T18:07:55.827" v="1611" actId="1038"/>
          <ac:cxnSpMkLst>
            <pc:docMk/>
            <pc:sldMk cId="1387661886" sldId="297"/>
            <ac:cxnSpMk id="47" creationId="{BC28DF53-6DF0-AA52-D2F8-0296317B1BEC}"/>
          </ac:cxnSpMkLst>
        </pc:cxnChg>
        <pc:cxnChg chg="mod">
          <ac:chgData name="Claudia Sameshima" userId="11bb237c-0d07-45b5-b3e6-581fdb08433a" providerId="ADAL" clId="{E27FDD28-4921-4CF6-915E-12423AD39A20}" dt="2023-10-13T18:06:34.894" v="1519" actId="1038"/>
          <ac:cxnSpMkLst>
            <pc:docMk/>
            <pc:sldMk cId="1387661886" sldId="297"/>
            <ac:cxnSpMk id="53" creationId="{ED0286D6-DA62-2DD4-C951-BEEFE139D08D}"/>
          </ac:cxnSpMkLst>
        </pc:cxnChg>
      </pc:sldChg>
      <pc:sldChg chg="modSp add mod modTransition">
        <pc:chgData name="Claudia Sameshima" userId="11bb237c-0d07-45b5-b3e6-581fdb08433a" providerId="ADAL" clId="{E27FDD28-4921-4CF6-915E-12423AD39A20}" dt="2023-10-20T11:18:12.345" v="4938"/>
        <pc:sldMkLst>
          <pc:docMk/>
          <pc:sldMk cId="1215274960" sldId="313"/>
        </pc:sldMkLst>
        <pc:spChg chg="mod">
          <ac:chgData name="Claudia Sameshima" userId="11bb237c-0d07-45b5-b3e6-581fdb08433a" providerId="ADAL" clId="{E27FDD28-4921-4CF6-915E-12423AD39A20}" dt="2023-10-20T11:18:07.044" v="4937" actId="20577"/>
          <ac:spMkLst>
            <pc:docMk/>
            <pc:sldMk cId="1215274960" sldId="313"/>
            <ac:spMk id="6" creationId="{A781DE42-8E67-5535-4B61-B54CCAF4FD76}"/>
          </ac:spMkLst>
        </pc:spChg>
        <pc:spChg chg="mod">
          <ac:chgData name="Claudia Sameshima" userId="11bb237c-0d07-45b5-b3e6-581fdb08433a" providerId="ADAL" clId="{E27FDD28-4921-4CF6-915E-12423AD39A20}" dt="2023-10-20T11:18:01.344" v="4934" actId="20577"/>
          <ac:spMkLst>
            <pc:docMk/>
            <pc:sldMk cId="1215274960" sldId="313"/>
            <ac:spMk id="11" creationId="{9052FAA3-FC71-D2FA-5C6D-C3DD73479ED2}"/>
          </ac:spMkLst>
        </pc:spChg>
      </pc:sldChg>
      <pc:sldChg chg="modSp add mod modTransition modNotesTx">
        <pc:chgData name="Claudia Sameshima" userId="11bb237c-0d07-45b5-b3e6-581fdb08433a" providerId="ADAL" clId="{E27FDD28-4921-4CF6-915E-12423AD39A20}" dt="2023-10-27T19:58:32.939" v="14086" actId="20577"/>
        <pc:sldMkLst>
          <pc:docMk/>
          <pc:sldMk cId="3226087796" sldId="315"/>
        </pc:sldMkLst>
        <pc:spChg chg="mod">
          <ac:chgData name="Claudia Sameshima" userId="11bb237c-0d07-45b5-b3e6-581fdb08433a" providerId="ADAL" clId="{E27FDD28-4921-4CF6-915E-12423AD39A20}" dt="2023-10-23T19:32:53.220" v="11386" actId="20577"/>
          <ac:spMkLst>
            <pc:docMk/>
            <pc:sldMk cId="3226087796" sldId="315"/>
            <ac:spMk id="3" creationId="{C10487A4-FC39-F9DB-395D-BC3AAAD2DD6A}"/>
          </ac:spMkLst>
        </pc:spChg>
        <pc:spChg chg="mod">
          <ac:chgData name="Claudia Sameshima" userId="11bb237c-0d07-45b5-b3e6-581fdb08433a" providerId="ADAL" clId="{E27FDD28-4921-4CF6-915E-12423AD39A20}" dt="2023-10-23T19:32:47.623" v="11376" actId="20577"/>
          <ac:spMkLst>
            <pc:docMk/>
            <pc:sldMk cId="3226087796" sldId="315"/>
            <ac:spMk id="5" creationId="{B922D37A-5A96-E5D0-C485-E8157F4E2ED8}"/>
          </ac:spMkLst>
        </pc:spChg>
      </pc:sldChg>
      <pc:sldChg chg="del">
        <pc:chgData name="Claudia Sameshima" userId="11bb237c-0d07-45b5-b3e6-581fdb08433a" providerId="ADAL" clId="{E27FDD28-4921-4CF6-915E-12423AD39A20}" dt="2023-10-27T19:19:53.726" v="13068" actId="2696"/>
        <pc:sldMkLst>
          <pc:docMk/>
          <pc:sldMk cId="1127672587" sldId="336"/>
        </pc:sldMkLst>
      </pc:sldChg>
      <pc:sldChg chg="modSp mod modNotesTx">
        <pc:chgData name="Claudia Sameshima" userId="11bb237c-0d07-45b5-b3e6-581fdb08433a" providerId="ADAL" clId="{E27FDD28-4921-4CF6-915E-12423AD39A20}" dt="2023-10-27T19:18:42.228" v="13063" actId="20577"/>
        <pc:sldMkLst>
          <pc:docMk/>
          <pc:sldMk cId="751696939" sldId="423"/>
        </pc:sldMkLst>
        <pc:spChg chg="mod">
          <ac:chgData name="Claudia Sameshima" userId="11bb237c-0d07-45b5-b3e6-581fdb08433a" providerId="ADAL" clId="{E27FDD28-4921-4CF6-915E-12423AD39A20}" dt="2023-10-13T17:09:05.071" v="13" actId="14100"/>
          <ac:spMkLst>
            <pc:docMk/>
            <pc:sldMk cId="751696939" sldId="423"/>
            <ac:spMk id="12" creationId="{DC3BD6D3-F868-8CDF-0E0E-58C1DDCD526F}"/>
          </ac:spMkLst>
        </pc:spChg>
      </pc:sldChg>
      <pc:sldChg chg="addSp delSp modSp mod ord modNotesTx">
        <pc:chgData name="Claudia Sameshima" userId="11bb237c-0d07-45b5-b3e6-581fdb08433a" providerId="ADAL" clId="{E27FDD28-4921-4CF6-915E-12423AD39A20}" dt="2023-10-27T19:19:37.622" v="13067" actId="400"/>
        <pc:sldMkLst>
          <pc:docMk/>
          <pc:sldMk cId="2870694870" sldId="425"/>
        </pc:sldMkLst>
        <pc:spChg chg="mod">
          <ac:chgData name="Claudia Sameshima" userId="11bb237c-0d07-45b5-b3e6-581fdb08433a" providerId="ADAL" clId="{E27FDD28-4921-4CF6-915E-12423AD39A20}" dt="2023-10-13T18:26:39.465" v="2625" actId="1036"/>
          <ac:spMkLst>
            <pc:docMk/>
            <pc:sldMk cId="2870694870" sldId="425"/>
            <ac:spMk id="2" creationId="{5E948C09-776A-AA42-6895-DA4D2897F381}"/>
          </ac:spMkLst>
        </pc:spChg>
        <pc:spChg chg="add mod">
          <ac:chgData name="Claudia Sameshima" userId="11bb237c-0d07-45b5-b3e6-581fdb08433a" providerId="ADAL" clId="{E27FDD28-4921-4CF6-915E-12423AD39A20}" dt="2023-10-13T18:26:46.344" v="2630" actId="1035"/>
          <ac:spMkLst>
            <pc:docMk/>
            <pc:sldMk cId="2870694870" sldId="425"/>
            <ac:spMk id="3" creationId="{B8EFECC9-4996-954A-44D2-B40686AF5FDE}"/>
          </ac:spMkLst>
        </pc:spChg>
        <pc:spChg chg="add mod">
          <ac:chgData name="Claudia Sameshima" userId="11bb237c-0d07-45b5-b3e6-581fdb08433a" providerId="ADAL" clId="{E27FDD28-4921-4CF6-915E-12423AD39A20}" dt="2023-10-27T19:19:37.622" v="13067" actId="400"/>
          <ac:spMkLst>
            <pc:docMk/>
            <pc:sldMk cId="2870694870" sldId="425"/>
            <ac:spMk id="7" creationId="{CE01C84B-3A41-9930-9569-4105BB493CA9}"/>
          </ac:spMkLst>
        </pc:spChg>
        <pc:spChg chg="add del mod">
          <ac:chgData name="Claudia Sameshima" userId="11bb237c-0d07-45b5-b3e6-581fdb08433a" providerId="ADAL" clId="{E27FDD28-4921-4CF6-915E-12423AD39A20}" dt="2023-10-20T01:56:10.600" v="4510" actId="478"/>
          <ac:spMkLst>
            <pc:docMk/>
            <pc:sldMk cId="2870694870" sldId="425"/>
            <ac:spMk id="8" creationId="{541E3DBE-F297-C1AC-BF12-A361696E8C71}"/>
          </ac:spMkLst>
        </pc:spChg>
        <pc:spChg chg="mod">
          <ac:chgData name="Claudia Sameshima" userId="11bb237c-0d07-45b5-b3e6-581fdb08433a" providerId="ADAL" clId="{E27FDD28-4921-4CF6-915E-12423AD39A20}" dt="2023-10-13T18:26:34.012" v="2616" actId="1036"/>
          <ac:spMkLst>
            <pc:docMk/>
            <pc:sldMk cId="2870694870" sldId="425"/>
            <ac:spMk id="9" creationId="{BF7BC201-3C9B-BD0E-B021-800735D519FD}"/>
          </ac:spMkLst>
        </pc:spChg>
        <pc:spChg chg="mod">
          <ac:chgData name="Claudia Sameshima" userId="11bb237c-0d07-45b5-b3e6-581fdb08433a" providerId="ADAL" clId="{E27FDD28-4921-4CF6-915E-12423AD39A20}" dt="2023-10-13T18:26:29.806" v="2610" actId="1036"/>
          <ac:spMkLst>
            <pc:docMk/>
            <pc:sldMk cId="2870694870" sldId="425"/>
            <ac:spMk id="10" creationId="{3D405E3E-185A-957C-9445-BF0131C127F4}"/>
          </ac:spMkLst>
        </pc:spChg>
        <pc:spChg chg="add mod">
          <ac:chgData name="Claudia Sameshima" userId="11bb237c-0d07-45b5-b3e6-581fdb08433a" providerId="ADAL" clId="{E27FDD28-4921-4CF6-915E-12423AD39A20}" dt="2023-10-20T01:55:18.146" v="4479"/>
          <ac:spMkLst>
            <pc:docMk/>
            <pc:sldMk cId="2870694870" sldId="425"/>
            <ac:spMk id="13" creationId="{B1F6E530-BBB0-22E9-EDFF-E3EECF321DAD}"/>
          </ac:spMkLst>
        </pc:spChg>
        <pc:spChg chg="add del mod">
          <ac:chgData name="Claudia Sameshima" userId="11bb237c-0d07-45b5-b3e6-581fdb08433a" providerId="ADAL" clId="{E27FDD28-4921-4CF6-915E-12423AD39A20}" dt="2023-10-20T01:56:11.460" v="4511" actId="478"/>
          <ac:spMkLst>
            <pc:docMk/>
            <pc:sldMk cId="2870694870" sldId="425"/>
            <ac:spMk id="14" creationId="{784E16A6-6C26-B660-4B7F-0E78E7FD1A1A}"/>
          </ac:spMkLst>
        </pc:spChg>
        <pc:spChg chg="add del mod">
          <ac:chgData name="Claudia Sameshima" userId="11bb237c-0d07-45b5-b3e6-581fdb08433a" providerId="ADAL" clId="{E27FDD28-4921-4CF6-915E-12423AD39A20}" dt="2023-10-20T01:56:12.658" v="4512" actId="478"/>
          <ac:spMkLst>
            <pc:docMk/>
            <pc:sldMk cId="2870694870" sldId="425"/>
            <ac:spMk id="15" creationId="{E0BE1847-C69C-B69B-7890-1813AC3AE8E2}"/>
          </ac:spMkLst>
        </pc:spChg>
        <pc:spChg chg="mod">
          <ac:chgData name="Claudia Sameshima" userId="11bb237c-0d07-45b5-b3e6-581fdb08433a" providerId="ADAL" clId="{E27FDD28-4921-4CF6-915E-12423AD39A20}" dt="2023-10-27T19:19:12.874" v="13066" actId="947"/>
          <ac:spMkLst>
            <pc:docMk/>
            <pc:sldMk cId="2870694870" sldId="425"/>
            <ac:spMk id="17" creationId="{3DFC87B0-799A-C4EE-D680-F89FA1274BED}"/>
          </ac:spMkLst>
        </pc:spChg>
        <pc:spChg chg="add mod">
          <ac:chgData name="Claudia Sameshima" userId="11bb237c-0d07-45b5-b3e6-581fdb08433a" providerId="ADAL" clId="{E27FDD28-4921-4CF6-915E-12423AD39A20}" dt="2023-10-20T01:55:18.146" v="4479"/>
          <ac:spMkLst>
            <pc:docMk/>
            <pc:sldMk cId="2870694870" sldId="425"/>
            <ac:spMk id="18" creationId="{5ACFC8B6-2564-ABB0-24EA-1130E2F9DCDC}"/>
          </ac:spMkLst>
        </pc:spChg>
        <pc:cxnChg chg="add mod">
          <ac:chgData name="Claudia Sameshima" userId="11bb237c-0d07-45b5-b3e6-581fdb08433a" providerId="ADAL" clId="{E27FDD28-4921-4CF6-915E-12423AD39A20}" dt="2023-10-20T01:55:18.146" v="4479"/>
          <ac:cxnSpMkLst>
            <pc:docMk/>
            <pc:sldMk cId="2870694870" sldId="425"/>
            <ac:cxnSpMk id="6" creationId="{BD66ECF7-6DA6-61A8-1CFE-6B7FDD08AA80}"/>
          </ac:cxnSpMkLst>
        </pc:cxnChg>
      </pc:sldChg>
      <pc:sldChg chg="del">
        <pc:chgData name="Claudia Sameshima" userId="11bb237c-0d07-45b5-b3e6-581fdb08433a" providerId="ADAL" clId="{E27FDD28-4921-4CF6-915E-12423AD39A20}" dt="2023-10-13T17:20:06.640" v="601" actId="2696"/>
        <pc:sldMkLst>
          <pc:docMk/>
          <pc:sldMk cId="767496929" sldId="426"/>
        </pc:sldMkLst>
      </pc:sldChg>
      <pc:sldChg chg="addSp delSp modSp mod modNotesTx">
        <pc:chgData name="Claudia Sameshima" userId="11bb237c-0d07-45b5-b3e6-581fdb08433a" providerId="ADAL" clId="{E27FDD28-4921-4CF6-915E-12423AD39A20}" dt="2023-10-30T17:06:55.327" v="14146"/>
        <pc:sldMkLst>
          <pc:docMk/>
          <pc:sldMk cId="1054257730" sldId="427"/>
        </pc:sldMkLst>
        <pc:spChg chg="add mod">
          <ac:chgData name="Claudia Sameshima" userId="11bb237c-0d07-45b5-b3e6-581fdb08433a" providerId="ADAL" clId="{E27FDD28-4921-4CF6-915E-12423AD39A20}" dt="2023-10-30T17:06:55.327" v="14146"/>
          <ac:spMkLst>
            <pc:docMk/>
            <pc:sldMk cId="1054257730" sldId="427"/>
            <ac:spMk id="3" creationId="{F47CC677-71FD-35B4-3F46-7B2D5D6F1133}"/>
          </ac:spMkLst>
        </pc:spChg>
        <pc:spChg chg="del">
          <ac:chgData name="Claudia Sameshima" userId="11bb237c-0d07-45b5-b3e6-581fdb08433a" providerId="ADAL" clId="{E27FDD28-4921-4CF6-915E-12423AD39A20}" dt="2023-10-30T17:06:54.710" v="14145" actId="478"/>
          <ac:spMkLst>
            <pc:docMk/>
            <pc:sldMk cId="1054257730" sldId="427"/>
            <ac:spMk id="22" creationId="{00000000-0000-0000-0000-000000000000}"/>
          </ac:spMkLst>
        </pc:spChg>
        <pc:picChg chg="add mod">
          <ac:chgData name="Claudia Sameshima" userId="11bb237c-0d07-45b5-b3e6-581fdb08433a" providerId="ADAL" clId="{E27FDD28-4921-4CF6-915E-12423AD39A20}" dt="2023-10-30T17:06:55.327" v="14146"/>
          <ac:picMkLst>
            <pc:docMk/>
            <pc:sldMk cId="1054257730" sldId="427"/>
            <ac:picMk id="2" creationId="{026019B2-A55F-938B-BD2F-5E077FC56329}"/>
          </ac:picMkLst>
        </pc:picChg>
        <pc:picChg chg="add mod">
          <ac:chgData name="Claudia Sameshima" userId="11bb237c-0d07-45b5-b3e6-581fdb08433a" providerId="ADAL" clId="{E27FDD28-4921-4CF6-915E-12423AD39A20}" dt="2023-10-30T17:06:55.327" v="14146"/>
          <ac:picMkLst>
            <pc:docMk/>
            <pc:sldMk cId="1054257730" sldId="427"/>
            <ac:picMk id="14" creationId="{99900CA6-A12E-E337-8E5F-EC4E596AD5F8}"/>
          </ac:picMkLst>
        </pc:picChg>
        <pc:picChg chg="add mod">
          <ac:chgData name="Claudia Sameshima" userId="11bb237c-0d07-45b5-b3e6-581fdb08433a" providerId="ADAL" clId="{E27FDD28-4921-4CF6-915E-12423AD39A20}" dt="2023-10-30T17:06:55.327" v="14146"/>
          <ac:picMkLst>
            <pc:docMk/>
            <pc:sldMk cId="1054257730" sldId="427"/>
            <ac:picMk id="15" creationId="{BC2B06F9-6498-701B-A8D6-24FF5643859B}"/>
          </ac:picMkLst>
        </pc:picChg>
        <pc:picChg chg="del">
          <ac:chgData name="Claudia Sameshima" userId="11bb237c-0d07-45b5-b3e6-581fdb08433a" providerId="ADAL" clId="{E27FDD28-4921-4CF6-915E-12423AD39A20}" dt="2023-10-30T17:06:54.710" v="14145" actId="478"/>
          <ac:picMkLst>
            <pc:docMk/>
            <pc:sldMk cId="1054257730" sldId="427"/>
            <ac:picMk id="20" creationId="{00000000-0000-0000-0000-000000000000}"/>
          </ac:picMkLst>
        </pc:picChg>
        <pc:picChg chg="del">
          <ac:chgData name="Claudia Sameshima" userId="11bb237c-0d07-45b5-b3e6-581fdb08433a" providerId="ADAL" clId="{E27FDD28-4921-4CF6-915E-12423AD39A20}" dt="2023-10-30T17:06:54.710" v="14145" actId="478"/>
          <ac:picMkLst>
            <pc:docMk/>
            <pc:sldMk cId="1054257730" sldId="427"/>
            <ac:picMk id="23" creationId="{00000000-0000-0000-0000-000000000000}"/>
          </ac:picMkLst>
        </pc:picChg>
        <pc:picChg chg="del">
          <ac:chgData name="Claudia Sameshima" userId="11bb237c-0d07-45b5-b3e6-581fdb08433a" providerId="ADAL" clId="{E27FDD28-4921-4CF6-915E-12423AD39A20}" dt="2023-10-30T17:06:54.710" v="14145" actId="478"/>
          <ac:picMkLst>
            <pc:docMk/>
            <pc:sldMk cId="1054257730" sldId="427"/>
            <ac:picMk id="24" creationId="{00000000-0000-0000-0000-000000000000}"/>
          </ac:picMkLst>
        </pc:picChg>
      </pc:sldChg>
      <pc:sldChg chg="addSp delSp modSp mod ord modTransition modNotesTx">
        <pc:chgData name="Claudia Sameshima" userId="11bb237c-0d07-45b5-b3e6-581fdb08433a" providerId="ADAL" clId="{E27FDD28-4921-4CF6-915E-12423AD39A20}" dt="2023-10-27T19:58:50.597" v="14110" actId="20577"/>
        <pc:sldMkLst>
          <pc:docMk/>
          <pc:sldMk cId="2197440064" sldId="428"/>
        </pc:sldMkLst>
        <pc:spChg chg="add mod">
          <ac:chgData name="Claudia Sameshima" userId="11bb237c-0d07-45b5-b3e6-581fdb08433a" providerId="ADAL" clId="{E27FDD28-4921-4CF6-915E-12423AD39A20}" dt="2023-10-20T20:33:03.380" v="10744" actId="6549"/>
          <ac:spMkLst>
            <pc:docMk/>
            <pc:sldMk cId="2197440064" sldId="428"/>
            <ac:spMk id="3" creationId="{6DA84864-99F2-DE0F-488D-B0B8033B559A}"/>
          </ac:spMkLst>
        </pc:spChg>
        <pc:picChg chg="add mod">
          <ac:chgData name="Claudia Sameshima" userId="11bb237c-0d07-45b5-b3e6-581fdb08433a" providerId="ADAL" clId="{E27FDD28-4921-4CF6-915E-12423AD39A20}" dt="2023-10-20T11:23:46.766" v="4982"/>
          <ac:picMkLst>
            <pc:docMk/>
            <pc:sldMk cId="2197440064" sldId="428"/>
            <ac:picMk id="2" creationId="{5C168E05-A991-42C5-7172-F481FF62860B}"/>
          </ac:picMkLst>
        </pc:picChg>
        <pc:picChg chg="del">
          <ac:chgData name="Claudia Sameshima" userId="11bb237c-0d07-45b5-b3e6-581fdb08433a" providerId="ADAL" clId="{E27FDD28-4921-4CF6-915E-12423AD39A20}" dt="2023-10-20T11:21:41.970" v="4981" actId="478"/>
          <ac:picMkLst>
            <pc:docMk/>
            <pc:sldMk cId="2197440064" sldId="428"/>
            <ac:picMk id="19" creationId="{00000000-0000-0000-0000-000000000000}"/>
          </ac:picMkLst>
        </pc:picChg>
      </pc:sldChg>
      <pc:sldChg chg="modNotesTx">
        <pc:chgData name="Claudia Sameshima" userId="11bb237c-0d07-45b5-b3e6-581fdb08433a" providerId="ADAL" clId="{E27FDD28-4921-4CF6-915E-12423AD39A20}" dt="2023-10-27T19:22:43.797" v="13283" actId="20577"/>
        <pc:sldMkLst>
          <pc:docMk/>
          <pc:sldMk cId="1865002620" sldId="431"/>
        </pc:sldMkLst>
      </pc:sldChg>
      <pc:sldChg chg="del modNotesTx">
        <pc:chgData name="Claudia Sameshima" userId="11bb237c-0d07-45b5-b3e6-581fdb08433a" providerId="ADAL" clId="{E27FDD28-4921-4CF6-915E-12423AD39A20}" dt="2023-10-20T18:27:50.369" v="10419" actId="2696"/>
        <pc:sldMkLst>
          <pc:docMk/>
          <pc:sldMk cId="2564781113" sldId="443"/>
        </pc:sldMkLst>
      </pc:sldChg>
      <pc:sldChg chg="modNotesTx">
        <pc:chgData name="Claudia Sameshima" userId="11bb237c-0d07-45b5-b3e6-581fdb08433a" providerId="ADAL" clId="{E27FDD28-4921-4CF6-915E-12423AD39A20}" dt="2023-10-27T19:40:13.872" v="13391" actId="20577"/>
        <pc:sldMkLst>
          <pc:docMk/>
          <pc:sldMk cId="656992915" sldId="444"/>
        </pc:sldMkLst>
      </pc:sldChg>
      <pc:sldChg chg="modNotesTx">
        <pc:chgData name="Claudia Sameshima" userId="11bb237c-0d07-45b5-b3e6-581fdb08433a" providerId="ADAL" clId="{E27FDD28-4921-4CF6-915E-12423AD39A20}" dt="2023-10-27T19:42:24.369" v="13555" actId="20577"/>
        <pc:sldMkLst>
          <pc:docMk/>
          <pc:sldMk cId="1121902036" sldId="445"/>
        </pc:sldMkLst>
      </pc:sldChg>
      <pc:sldChg chg="delSp modSp mod modNotesTx">
        <pc:chgData name="Claudia Sameshima" userId="11bb237c-0d07-45b5-b3e6-581fdb08433a" providerId="ADAL" clId="{E27FDD28-4921-4CF6-915E-12423AD39A20}" dt="2023-10-27T19:24:25.864" v="13319" actId="20577"/>
        <pc:sldMkLst>
          <pc:docMk/>
          <pc:sldMk cId="2310504241" sldId="2076136398"/>
        </pc:sldMkLst>
        <pc:spChg chg="mod">
          <ac:chgData name="Claudia Sameshima" userId="11bb237c-0d07-45b5-b3e6-581fdb08433a" providerId="ADAL" clId="{E27FDD28-4921-4CF6-915E-12423AD39A20}" dt="2023-10-13T19:15:56.865" v="3359" actId="20577"/>
          <ac:spMkLst>
            <pc:docMk/>
            <pc:sldMk cId="2310504241" sldId="2076136398"/>
            <ac:spMk id="3" creationId="{0F46340C-824B-319A-C882-871478216ABF}"/>
          </ac:spMkLst>
        </pc:spChg>
        <pc:spChg chg="del">
          <ac:chgData name="Claudia Sameshima" userId="11bb237c-0d07-45b5-b3e6-581fdb08433a" providerId="ADAL" clId="{E27FDD28-4921-4CF6-915E-12423AD39A20}" dt="2023-10-13T17:50:55.503" v="1315" actId="478"/>
          <ac:spMkLst>
            <pc:docMk/>
            <pc:sldMk cId="2310504241" sldId="2076136398"/>
            <ac:spMk id="4" creationId="{F39A776A-E435-EE2C-1ADC-BBDB8146BFAF}"/>
          </ac:spMkLst>
        </pc:spChg>
      </pc:sldChg>
      <pc:sldChg chg="modSp add mod modTransition">
        <pc:chgData name="Claudia Sameshima" userId="11bb237c-0d07-45b5-b3e6-581fdb08433a" providerId="ADAL" clId="{E27FDD28-4921-4CF6-915E-12423AD39A20}" dt="2023-10-13T17:46:13.421" v="1054" actId="20577"/>
        <pc:sldMkLst>
          <pc:docMk/>
          <pc:sldMk cId="3036406351" sldId="2076136399"/>
        </pc:sldMkLst>
        <pc:spChg chg="mod">
          <ac:chgData name="Claudia Sameshima" userId="11bb237c-0d07-45b5-b3e6-581fdb08433a" providerId="ADAL" clId="{E27FDD28-4921-4CF6-915E-12423AD39A20}" dt="2023-10-13T17:46:13.421" v="1054" actId="20577"/>
          <ac:spMkLst>
            <pc:docMk/>
            <pc:sldMk cId="3036406351" sldId="2076136399"/>
            <ac:spMk id="13" creationId="{69CEE8A2-B2B9-F0E8-D697-C35C906B2C7A}"/>
          </ac:spMkLst>
        </pc:spChg>
      </pc:sldChg>
      <pc:sldChg chg="modSp add mod modTransition">
        <pc:chgData name="Claudia Sameshima" userId="11bb237c-0d07-45b5-b3e6-581fdb08433a" providerId="ADAL" clId="{E27FDD28-4921-4CF6-915E-12423AD39A20}" dt="2023-10-20T11:19:40.277" v="4956"/>
        <pc:sldMkLst>
          <pc:docMk/>
          <pc:sldMk cId="164414599" sldId="2076136400"/>
        </pc:sldMkLst>
        <pc:spChg chg="mod">
          <ac:chgData name="Claudia Sameshima" userId="11bb237c-0d07-45b5-b3e6-581fdb08433a" providerId="ADAL" clId="{E27FDD28-4921-4CF6-915E-12423AD39A20}" dt="2023-10-20T11:19:37.354" v="4955" actId="14100"/>
          <ac:spMkLst>
            <pc:docMk/>
            <pc:sldMk cId="164414599" sldId="2076136400"/>
            <ac:spMk id="34" creationId="{1E455C60-DBE9-143B-93DD-FB0D155149ED}"/>
          </ac:spMkLst>
        </pc:spChg>
      </pc:sldChg>
      <pc:sldChg chg="addSp delSp modSp add mod modTransition modNotesTx">
        <pc:chgData name="Claudia Sameshima" userId="11bb237c-0d07-45b5-b3e6-581fdb08433a" providerId="ADAL" clId="{E27FDD28-4921-4CF6-915E-12423AD39A20}" dt="2023-10-27T19:58:37.074" v="14092" actId="20577"/>
        <pc:sldMkLst>
          <pc:docMk/>
          <pc:sldMk cId="474029041" sldId="2076136408"/>
        </pc:sldMkLst>
        <pc:spChg chg="add mod">
          <ac:chgData name="Claudia Sameshima" userId="11bb237c-0d07-45b5-b3e6-581fdb08433a" providerId="ADAL" clId="{E27FDD28-4921-4CF6-915E-12423AD39A20}" dt="2023-10-20T20:06:44.620" v="10533" actId="20577"/>
          <ac:spMkLst>
            <pc:docMk/>
            <pc:sldMk cId="474029041" sldId="2076136408"/>
            <ac:spMk id="2" creationId="{D7650EF3-0C72-5C87-18C3-11DA4BEA8AAD}"/>
          </ac:spMkLst>
        </pc:spChg>
        <pc:spChg chg="add mod">
          <ac:chgData name="Claudia Sameshima" userId="11bb237c-0d07-45b5-b3e6-581fdb08433a" providerId="ADAL" clId="{E27FDD28-4921-4CF6-915E-12423AD39A20}" dt="2023-10-20T20:07:08.189" v="10546" actId="20577"/>
          <ac:spMkLst>
            <pc:docMk/>
            <pc:sldMk cId="474029041" sldId="2076136408"/>
            <ac:spMk id="3" creationId="{C4E3995B-5510-6734-D891-140BC4CB114E}"/>
          </ac:spMkLst>
        </pc:spChg>
        <pc:spChg chg="mod">
          <ac:chgData name="Claudia Sameshima" userId="11bb237c-0d07-45b5-b3e6-581fdb08433a" providerId="ADAL" clId="{E27FDD28-4921-4CF6-915E-12423AD39A20}" dt="2023-10-20T20:15:07.982" v="10601" actId="20577"/>
          <ac:spMkLst>
            <pc:docMk/>
            <pc:sldMk cId="474029041" sldId="2076136408"/>
            <ac:spMk id="7" creationId="{B0CC2CA3-57FC-AC5A-9A51-866139C4ED62}"/>
          </ac:spMkLst>
        </pc:spChg>
        <pc:spChg chg="mod">
          <ac:chgData name="Claudia Sameshima" userId="11bb237c-0d07-45b5-b3e6-581fdb08433a" providerId="ADAL" clId="{E27FDD28-4921-4CF6-915E-12423AD39A20}" dt="2023-10-20T20:11:28.969" v="10578" actId="1036"/>
          <ac:spMkLst>
            <pc:docMk/>
            <pc:sldMk cId="474029041" sldId="2076136408"/>
            <ac:spMk id="9" creationId="{BF7BC201-3C9B-BD0E-B021-800735D519FD}"/>
          </ac:spMkLst>
        </pc:spChg>
        <pc:spChg chg="mod">
          <ac:chgData name="Claudia Sameshima" userId="11bb237c-0d07-45b5-b3e6-581fdb08433a" providerId="ADAL" clId="{E27FDD28-4921-4CF6-915E-12423AD39A20}" dt="2023-10-20T20:11:21.453" v="10569" actId="1036"/>
          <ac:spMkLst>
            <pc:docMk/>
            <pc:sldMk cId="474029041" sldId="2076136408"/>
            <ac:spMk id="10" creationId="{3D405E3E-185A-957C-9445-BF0131C127F4}"/>
          </ac:spMkLst>
        </pc:spChg>
        <pc:spChg chg="mod">
          <ac:chgData name="Claudia Sameshima" userId="11bb237c-0d07-45b5-b3e6-581fdb08433a" providerId="ADAL" clId="{E27FDD28-4921-4CF6-915E-12423AD39A20}" dt="2023-10-20T20:15:43.799" v="10652" actId="1036"/>
          <ac:spMkLst>
            <pc:docMk/>
            <pc:sldMk cId="474029041" sldId="2076136408"/>
            <ac:spMk id="11" creationId="{6EE07F71-E89D-2C3C-9467-97A4308AF1BD}"/>
          </ac:spMkLst>
        </pc:spChg>
        <pc:spChg chg="mod">
          <ac:chgData name="Claudia Sameshima" userId="11bb237c-0d07-45b5-b3e6-581fdb08433a" providerId="ADAL" clId="{E27FDD28-4921-4CF6-915E-12423AD39A20}" dt="2023-10-20T20:15:26.926" v="10630" actId="1036"/>
          <ac:spMkLst>
            <pc:docMk/>
            <pc:sldMk cId="474029041" sldId="2076136408"/>
            <ac:spMk id="13" creationId="{12F6DA19-ED8F-104B-E979-CDA06967E55A}"/>
          </ac:spMkLst>
        </pc:spChg>
        <pc:spChg chg="mod">
          <ac:chgData name="Claudia Sameshima" userId="11bb237c-0d07-45b5-b3e6-581fdb08433a" providerId="ADAL" clId="{E27FDD28-4921-4CF6-915E-12423AD39A20}" dt="2023-10-20T20:11:33.693" v="10587" actId="1036"/>
          <ac:spMkLst>
            <pc:docMk/>
            <pc:sldMk cId="474029041" sldId="2076136408"/>
            <ac:spMk id="14" creationId="{12C8B402-D451-635E-BA76-0A2A08F15AC6}"/>
          </ac:spMkLst>
        </pc:spChg>
        <pc:spChg chg="mod">
          <ac:chgData name="Claudia Sameshima" userId="11bb237c-0d07-45b5-b3e6-581fdb08433a" providerId="ADAL" clId="{E27FDD28-4921-4CF6-915E-12423AD39A20}" dt="2023-10-20T20:15:19.321" v="10615" actId="1036"/>
          <ac:spMkLst>
            <pc:docMk/>
            <pc:sldMk cId="474029041" sldId="2076136408"/>
            <ac:spMk id="15" creationId="{CEF91B06-D20D-C60E-CA13-700012BFDD18}"/>
          </ac:spMkLst>
        </pc:spChg>
        <pc:spChg chg="mod">
          <ac:chgData name="Claudia Sameshima" userId="11bb237c-0d07-45b5-b3e6-581fdb08433a" providerId="ADAL" clId="{E27FDD28-4921-4CF6-915E-12423AD39A20}" dt="2023-10-23T19:21:29.898" v="10759" actId="20577"/>
          <ac:spMkLst>
            <pc:docMk/>
            <pc:sldMk cId="474029041" sldId="2076136408"/>
            <ac:spMk id="16" creationId="{D5FD1066-7FA1-9BF9-22F0-F52B6DDCD8D0}"/>
          </ac:spMkLst>
        </pc:spChg>
        <pc:spChg chg="mod">
          <ac:chgData name="Claudia Sameshima" userId="11bb237c-0d07-45b5-b3e6-581fdb08433a" providerId="ADAL" clId="{E27FDD28-4921-4CF6-915E-12423AD39A20}" dt="2023-10-20T20:10:33.986" v="10559" actId="6549"/>
          <ac:spMkLst>
            <pc:docMk/>
            <pc:sldMk cId="474029041" sldId="2076136408"/>
            <ac:spMk id="17" creationId="{3DFC87B0-799A-C4EE-D680-F89FA1274BED}"/>
          </ac:spMkLst>
        </pc:spChg>
        <pc:spChg chg="mod">
          <ac:chgData name="Claudia Sameshima" userId="11bb237c-0d07-45b5-b3e6-581fdb08433a" providerId="ADAL" clId="{E27FDD28-4921-4CF6-915E-12423AD39A20}" dt="2023-10-20T20:15:33.600" v="10648" actId="1036"/>
          <ac:spMkLst>
            <pc:docMk/>
            <pc:sldMk cId="474029041" sldId="2076136408"/>
            <ac:spMk id="18" creationId="{2B86E3E1-82C4-24E2-B53A-E2F9195C9A97}"/>
          </ac:spMkLst>
        </pc:spChg>
        <pc:spChg chg="del mod">
          <ac:chgData name="Claudia Sameshima" userId="11bb237c-0d07-45b5-b3e6-581fdb08433a" providerId="ADAL" clId="{E27FDD28-4921-4CF6-915E-12423AD39A20}" dt="2023-10-20T20:15:13.130" v="10602" actId="478"/>
          <ac:spMkLst>
            <pc:docMk/>
            <pc:sldMk cId="474029041" sldId="2076136408"/>
            <ac:spMk id="20" creationId="{44ABE33B-5C73-1164-CFF9-09A6BE57986A}"/>
          </ac:spMkLst>
        </pc:spChg>
        <pc:spChg chg="mod">
          <ac:chgData name="Claudia Sameshima" userId="11bb237c-0d07-45b5-b3e6-581fdb08433a" providerId="ADAL" clId="{E27FDD28-4921-4CF6-915E-12423AD39A20}" dt="2023-10-20T20:15:47.898" v="10657" actId="1036"/>
          <ac:spMkLst>
            <pc:docMk/>
            <pc:sldMk cId="474029041" sldId="2076136408"/>
            <ac:spMk id="21" creationId="{D9126624-E66C-3039-2E0B-95B7904D5B61}"/>
          </ac:spMkLst>
        </pc:spChg>
        <pc:spChg chg="del mod">
          <ac:chgData name="Claudia Sameshima" userId="11bb237c-0d07-45b5-b3e6-581fdb08433a" providerId="ADAL" clId="{E27FDD28-4921-4CF6-915E-12423AD39A20}" dt="2023-10-20T20:11:05.091" v="10560" actId="478"/>
          <ac:spMkLst>
            <pc:docMk/>
            <pc:sldMk cId="474029041" sldId="2076136408"/>
            <ac:spMk id="31" creationId="{10F7123B-E087-2021-DB50-403B2D66DAB3}"/>
          </ac:spMkLst>
        </pc:spChg>
        <pc:picChg chg="del">
          <ac:chgData name="Claudia Sameshima" userId="11bb237c-0d07-45b5-b3e6-581fdb08433a" providerId="ADAL" clId="{E27FDD28-4921-4CF6-915E-12423AD39A20}" dt="2023-10-20T18:37:43.468" v="10433" actId="478"/>
          <ac:picMkLst>
            <pc:docMk/>
            <pc:sldMk cId="474029041" sldId="2076136408"/>
            <ac:picMk id="12" creationId="{8A374F7D-65B4-8397-8AB0-B41F1DE1ECC9}"/>
          </ac:picMkLst>
        </pc:picChg>
        <pc:cxnChg chg="mod">
          <ac:chgData name="Claudia Sameshima" userId="11bb237c-0d07-45b5-b3e6-581fdb08433a" providerId="ADAL" clId="{E27FDD28-4921-4CF6-915E-12423AD39A20}" dt="2023-10-20T18:39:43.145" v="10509" actId="1076"/>
          <ac:cxnSpMkLst>
            <pc:docMk/>
            <pc:sldMk cId="474029041" sldId="2076136408"/>
            <ac:cxnSpMk id="4" creationId="{6D2D1D3F-43FF-C4AE-B7A4-D22ABE16D1FF}"/>
          </ac:cxnSpMkLst>
        </pc:cxnChg>
        <pc:cxnChg chg="mod">
          <ac:chgData name="Claudia Sameshima" userId="11bb237c-0d07-45b5-b3e6-581fdb08433a" providerId="ADAL" clId="{E27FDD28-4921-4CF6-915E-12423AD39A20}" dt="2023-10-20T18:39:35.255" v="10508" actId="1076"/>
          <ac:cxnSpMkLst>
            <pc:docMk/>
            <pc:sldMk cId="474029041" sldId="2076136408"/>
            <ac:cxnSpMk id="8" creationId="{3545E5AB-26D6-96E8-BD6C-D8E8BBF788F0}"/>
          </ac:cxnSpMkLst>
        </pc:cxnChg>
      </pc:sldChg>
      <pc:sldChg chg="modSp del mod">
        <pc:chgData name="Claudia Sameshima" userId="11bb237c-0d07-45b5-b3e6-581fdb08433a" providerId="ADAL" clId="{E27FDD28-4921-4CF6-915E-12423AD39A20}" dt="2023-10-13T19:15:40.126" v="3352" actId="2696"/>
        <pc:sldMkLst>
          <pc:docMk/>
          <pc:sldMk cId="2834957214" sldId="2076136410"/>
        </pc:sldMkLst>
        <pc:spChg chg="mod">
          <ac:chgData name="Claudia Sameshima" userId="11bb237c-0d07-45b5-b3e6-581fdb08433a" providerId="ADAL" clId="{E27FDD28-4921-4CF6-915E-12423AD39A20}" dt="2023-10-13T18:54:19.750" v="3329" actId="207"/>
          <ac:spMkLst>
            <pc:docMk/>
            <pc:sldMk cId="2834957214" sldId="2076136410"/>
            <ac:spMk id="17" creationId="{3DFC87B0-799A-C4EE-D680-F89FA1274BED}"/>
          </ac:spMkLst>
        </pc:spChg>
      </pc:sldChg>
      <pc:sldChg chg="addSp delSp modSp add mod modTransition modNotesTx">
        <pc:chgData name="Claudia Sameshima" userId="11bb237c-0d07-45b5-b3e6-581fdb08433a" providerId="ADAL" clId="{E27FDD28-4921-4CF6-915E-12423AD39A20}" dt="2023-10-20T11:36:30.504" v="5167" actId="6549"/>
        <pc:sldMkLst>
          <pc:docMk/>
          <pc:sldMk cId="3842550045" sldId="2076136412"/>
        </pc:sldMkLst>
        <pc:spChg chg="add mod">
          <ac:chgData name="Claudia Sameshima" userId="11bb237c-0d07-45b5-b3e6-581fdb08433a" providerId="ADAL" clId="{E27FDD28-4921-4CF6-915E-12423AD39A20}" dt="2023-10-20T11:35:38.239" v="5105" actId="1076"/>
          <ac:spMkLst>
            <pc:docMk/>
            <pc:sldMk cId="3842550045" sldId="2076136412"/>
            <ac:spMk id="3" creationId="{5F01FD2A-D6D0-E377-EC1E-984D8D8B0CEC}"/>
          </ac:spMkLst>
        </pc:spChg>
        <pc:spChg chg="del mod">
          <ac:chgData name="Claudia Sameshima" userId="11bb237c-0d07-45b5-b3e6-581fdb08433a" providerId="ADAL" clId="{E27FDD28-4921-4CF6-915E-12423AD39A20}" dt="2023-10-20T02:00:16.663" v="4772" actId="478"/>
          <ac:spMkLst>
            <pc:docMk/>
            <pc:sldMk cId="3842550045" sldId="2076136412"/>
            <ac:spMk id="3" creationId="{65FE98A4-3043-17C5-74CF-BF7E9DB9D935}"/>
          </ac:spMkLst>
        </pc:spChg>
        <pc:spChg chg="del mod">
          <ac:chgData name="Claudia Sameshima" userId="11bb237c-0d07-45b5-b3e6-581fdb08433a" providerId="ADAL" clId="{E27FDD28-4921-4CF6-915E-12423AD39A20}" dt="2023-10-20T02:00:16.663" v="4772" actId="478"/>
          <ac:spMkLst>
            <pc:docMk/>
            <pc:sldMk cId="3842550045" sldId="2076136412"/>
            <ac:spMk id="4" creationId="{F5B3954C-B7F5-3029-1088-78214664EE84}"/>
          </ac:spMkLst>
        </pc:spChg>
        <pc:spChg chg="add mod">
          <ac:chgData name="Claudia Sameshima" userId="11bb237c-0d07-45b5-b3e6-581fdb08433a" providerId="ADAL" clId="{E27FDD28-4921-4CF6-915E-12423AD39A20}" dt="2023-10-20T11:36:02.458" v="5166" actId="20577"/>
          <ac:spMkLst>
            <pc:docMk/>
            <pc:sldMk cId="3842550045" sldId="2076136412"/>
            <ac:spMk id="4" creationId="{F72D5BB6-310D-3EEB-B43B-FAF7C0C0AE95}"/>
          </ac:spMkLst>
        </pc:spChg>
        <pc:spChg chg="del mod">
          <ac:chgData name="Claudia Sameshima" userId="11bb237c-0d07-45b5-b3e6-581fdb08433a" providerId="ADAL" clId="{E27FDD28-4921-4CF6-915E-12423AD39A20}" dt="2023-10-20T02:00:16.663" v="4772" actId="478"/>
          <ac:spMkLst>
            <pc:docMk/>
            <pc:sldMk cId="3842550045" sldId="2076136412"/>
            <ac:spMk id="5" creationId="{9627F264-FFE6-8055-7A2E-2B5A34F8F617}"/>
          </ac:spMkLst>
        </pc:spChg>
        <pc:spChg chg="add mod">
          <ac:chgData name="Claudia Sameshima" userId="11bb237c-0d07-45b5-b3e6-581fdb08433a" providerId="ADAL" clId="{E27FDD28-4921-4CF6-915E-12423AD39A20}" dt="2023-10-20T11:35:38.239" v="5105" actId="1076"/>
          <ac:spMkLst>
            <pc:docMk/>
            <pc:sldMk cId="3842550045" sldId="2076136412"/>
            <ac:spMk id="5" creationId="{E7C1949F-1AD4-462B-7660-81481FC54E30}"/>
          </ac:spMkLst>
        </pc:spChg>
        <pc:spChg chg="add mod">
          <ac:chgData name="Claudia Sameshima" userId="11bb237c-0d07-45b5-b3e6-581fdb08433a" providerId="ADAL" clId="{E27FDD28-4921-4CF6-915E-12423AD39A20}" dt="2023-10-20T11:35:43.288" v="5106" actId="20577"/>
          <ac:spMkLst>
            <pc:docMk/>
            <pc:sldMk cId="3842550045" sldId="2076136412"/>
            <ac:spMk id="6" creationId="{41C8C3A2-9B13-9175-AC59-B7A9B29902A3}"/>
          </ac:spMkLst>
        </pc:spChg>
        <pc:spChg chg="del mod">
          <ac:chgData name="Claudia Sameshima" userId="11bb237c-0d07-45b5-b3e6-581fdb08433a" providerId="ADAL" clId="{E27FDD28-4921-4CF6-915E-12423AD39A20}" dt="2023-10-20T02:00:16.663" v="4772" actId="478"/>
          <ac:spMkLst>
            <pc:docMk/>
            <pc:sldMk cId="3842550045" sldId="2076136412"/>
            <ac:spMk id="6" creationId="{A3A2E384-EEBB-4D72-EF81-C3E8FFDC0C8F}"/>
          </ac:spMkLst>
        </pc:spChg>
        <pc:spChg chg="del mod">
          <ac:chgData name="Claudia Sameshima" userId="11bb237c-0d07-45b5-b3e6-581fdb08433a" providerId="ADAL" clId="{E27FDD28-4921-4CF6-915E-12423AD39A20}" dt="2023-10-20T02:00:16.663" v="4772" actId="478"/>
          <ac:spMkLst>
            <pc:docMk/>
            <pc:sldMk cId="3842550045" sldId="2076136412"/>
            <ac:spMk id="7" creationId="{0C7E3B17-7C5F-BB6B-3322-8A595B00CC51}"/>
          </ac:spMkLst>
        </pc:spChg>
        <pc:spChg chg="add mod">
          <ac:chgData name="Claudia Sameshima" userId="11bb237c-0d07-45b5-b3e6-581fdb08433a" providerId="ADAL" clId="{E27FDD28-4921-4CF6-915E-12423AD39A20}" dt="2023-10-20T11:35:38.239" v="5105" actId="1076"/>
          <ac:spMkLst>
            <pc:docMk/>
            <pc:sldMk cId="3842550045" sldId="2076136412"/>
            <ac:spMk id="7" creationId="{FFDE54F8-A327-202F-80B0-21D748571BA3}"/>
          </ac:spMkLst>
        </pc:spChg>
        <pc:spChg chg="add del mod">
          <ac:chgData name="Claudia Sameshima" userId="11bb237c-0d07-45b5-b3e6-581fdb08433a" providerId="ADAL" clId="{E27FDD28-4921-4CF6-915E-12423AD39A20}" dt="2023-10-20T02:03:41.171" v="4930" actId="478"/>
          <ac:spMkLst>
            <pc:docMk/>
            <pc:sldMk cId="3842550045" sldId="2076136412"/>
            <ac:spMk id="8" creationId="{7E6A1E90-9B4B-FDE8-E2B3-928E0547F5B6}"/>
          </ac:spMkLst>
        </pc:spChg>
        <pc:spChg chg="del">
          <ac:chgData name="Claudia Sameshima" userId="11bb237c-0d07-45b5-b3e6-581fdb08433a" providerId="ADAL" clId="{E27FDD28-4921-4CF6-915E-12423AD39A20}" dt="2023-10-13T18:51:41.673" v="3258" actId="478"/>
          <ac:spMkLst>
            <pc:docMk/>
            <pc:sldMk cId="3842550045" sldId="2076136412"/>
            <ac:spMk id="8" creationId="{C1FE860A-B60C-E423-7AF4-0682A15B2EDD}"/>
          </ac:spMkLst>
        </pc:spChg>
        <pc:spChg chg="add mod">
          <ac:chgData name="Claudia Sameshima" userId="11bb237c-0d07-45b5-b3e6-581fdb08433a" providerId="ADAL" clId="{E27FDD28-4921-4CF6-915E-12423AD39A20}" dt="2023-10-20T01:59:04.550" v="4665"/>
          <ac:spMkLst>
            <pc:docMk/>
            <pc:sldMk cId="3842550045" sldId="2076136412"/>
            <ac:spMk id="9" creationId="{F04F6F12-B73F-398D-F0C5-3898D6B92B9F}"/>
          </ac:spMkLst>
        </pc:spChg>
        <pc:spChg chg="del mod">
          <ac:chgData name="Claudia Sameshima" userId="11bb237c-0d07-45b5-b3e6-581fdb08433a" providerId="ADAL" clId="{E27FDD28-4921-4CF6-915E-12423AD39A20}" dt="2023-10-13T18:51:41.673" v="3258" actId="478"/>
          <ac:spMkLst>
            <pc:docMk/>
            <pc:sldMk cId="3842550045" sldId="2076136412"/>
            <ac:spMk id="9" creationId="{FBDE43C0-881E-2E52-944D-B179908343F5}"/>
          </ac:spMkLst>
        </pc:spChg>
        <pc:spChg chg="del">
          <ac:chgData name="Claudia Sameshima" userId="11bb237c-0d07-45b5-b3e6-581fdb08433a" providerId="ADAL" clId="{E27FDD28-4921-4CF6-915E-12423AD39A20}" dt="2023-10-13T18:51:41.673" v="3258" actId="478"/>
          <ac:spMkLst>
            <pc:docMk/>
            <pc:sldMk cId="3842550045" sldId="2076136412"/>
            <ac:spMk id="10" creationId="{65A09555-D6F9-AFB0-EAD4-627BE222B373}"/>
          </ac:spMkLst>
        </pc:spChg>
        <pc:spChg chg="add mod">
          <ac:chgData name="Claudia Sameshima" userId="11bb237c-0d07-45b5-b3e6-581fdb08433a" providerId="ADAL" clId="{E27FDD28-4921-4CF6-915E-12423AD39A20}" dt="2023-10-20T11:34:57.067" v="5103" actId="242"/>
          <ac:spMkLst>
            <pc:docMk/>
            <pc:sldMk cId="3842550045" sldId="2076136412"/>
            <ac:spMk id="10" creationId="{DF379BA0-5A67-B972-91C2-6DDDCE1E2F77}"/>
          </ac:spMkLst>
        </pc:spChg>
        <pc:spChg chg="del">
          <ac:chgData name="Claudia Sameshima" userId="11bb237c-0d07-45b5-b3e6-581fdb08433a" providerId="ADAL" clId="{E27FDD28-4921-4CF6-915E-12423AD39A20}" dt="2023-10-13T18:51:41.673" v="3258" actId="478"/>
          <ac:spMkLst>
            <pc:docMk/>
            <pc:sldMk cId="3842550045" sldId="2076136412"/>
            <ac:spMk id="11" creationId="{2B86BA79-F018-26E1-AE26-B908D28893DD}"/>
          </ac:spMkLst>
        </pc:spChg>
        <pc:spChg chg="add mod">
          <ac:chgData name="Claudia Sameshima" userId="11bb237c-0d07-45b5-b3e6-581fdb08433a" providerId="ADAL" clId="{E27FDD28-4921-4CF6-915E-12423AD39A20}" dt="2023-10-20T01:59:04.550" v="4665"/>
          <ac:spMkLst>
            <pc:docMk/>
            <pc:sldMk cId="3842550045" sldId="2076136412"/>
            <ac:spMk id="11" creationId="{46135941-CD34-03CF-ED57-D742083903D4}"/>
          </ac:spMkLst>
        </pc:spChg>
        <pc:spChg chg="add mod">
          <ac:chgData name="Claudia Sameshima" userId="11bb237c-0d07-45b5-b3e6-581fdb08433a" providerId="ADAL" clId="{E27FDD28-4921-4CF6-915E-12423AD39A20}" dt="2023-10-20T01:59:04.550" v="4665"/>
          <ac:spMkLst>
            <pc:docMk/>
            <pc:sldMk cId="3842550045" sldId="2076136412"/>
            <ac:spMk id="12" creationId="{2544CFAE-D5B4-D8AF-B77A-ECB8A89E8154}"/>
          </ac:spMkLst>
        </pc:spChg>
        <pc:spChg chg="del">
          <ac:chgData name="Claudia Sameshima" userId="11bb237c-0d07-45b5-b3e6-581fdb08433a" providerId="ADAL" clId="{E27FDD28-4921-4CF6-915E-12423AD39A20}" dt="2023-10-13T18:51:41.673" v="3258" actId="478"/>
          <ac:spMkLst>
            <pc:docMk/>
            <pc:sldMk cId="3842550045" sldId="2076136412"/>
            <ac:spMk id="12" creationId="{63B9105D-B4EA-9A42-ECF6-4F7A268F5485}"/>
          </ac:spMkLst>
        </pc:spChg>
        <pc:spChg chg="add mod">
          <ac:chgData name="Claudia Sameshima" userId="11bb237c-0d07-45b5-b3e6-581fdb08433a" providerId="ADAL" clId="{E27FDD28-4921-4CF6-915E-12423AD39A20}" dt="2023-10-20T01:59:04.550" v="4665"/>
          <ac:spMkLst>
            <pc:docMk/>
            <pc:sldMk cId="3842550045" sldId="2076136412"/>
            <ac:spMk id="13" creationId="{65FA2DE8-6ABB-8566-C35C-A90C7029FF7B}"/>
          </ac:spMkLst>
        </pc:spChg>
        <pc:spChg chg="add mod">
          <ac:chgData name="Claudia Sameshima" userId="11bb237c-0d07-45b5-b3e6-581fdb08433a" providerId="ADAL" clId="{E27FDD28-4921-4CF6-915E-12423AD39A20}" dt="2023-10-20T01:59:04.550" v="4665"/>
          <ac:spMkLst>
            <pc:docMk/>
            <pc:sldMk cId="3842550045" sldId="2076136412"/>
            <ac:spMk id="14" creationId="{86B53B54-0BC5-23DB-689E-B79D278E7E1B}"/>
          </ac:spMkLst>
        </pc:spChg>
        <pc:spChg chg="add mod">
          <ac:chgData name="Claudia Sameshima" userId="11bb237c-0d07-45b5-b3e6-581fdb08433a" providerId="ADAL" clId="{E27FDD28-4921-4CF6-915E-12423AD39A20}" dt="2023-10-20T11:34:57.067" v="5103" actId="242"/>
          <ac:spMkLst>
            <pc:docMk/>
            <pc:sldMk cId="3842550045" sldId="2076136412"/>
            <ac:spMk id="15" creationId="{FDD18BD0-7296-124A-63AC-4EB63A493A9A}"/>
          </ac:spMkLst>
        </pc:spChg>
        <pc:spChg chg="mod">
          <ac:chgData name="Claudia Sameshima" userId="11bb237c-0d07-45b5-b3e6-581fdb08433a" providerId="ADAL" clId="{E27FDD28-4921-4CF6-915E-12423AD39A20}" dt="2023-10-13T18:48:43.156" v="3051" actId="20577"/>
          <ac:spMkLst>
            <pc:docMk/>
            <pc:sldMk cId="3842550045" sldId="2076136412"/>
            <ac:spMk id="16" creationId="{D5FD1066-7FA1-9BF9-22F0-F52B6DDCD8D0}"/>
          </ac:spMkLst>
        </pc:spChg>
        <pc:spChg chg="add mod">
          <ac:chgData name="Claudia Sameshima" userId="11bb237c-0d07-45b5-b3e6-581fdb08433a" providerId="ADAL" clId="{E27FDD28-4921-4CF6-915E-12423AD39A20}" dt="2023-10-20T01:59:04.550" v="4665"/>
          <ac:spMkLst>
            <pc:docMk/>
            <pc:sldMk cId="3842550045" sldId="2076136412"/>
            <ac:spMk id="17" creationId="{0E6AE3CF-EA18-1C0C-B17F-3B661B7A1B31}"/>
          </ac:spMkLst>
        </pc:spChg>
        <pc:spChg chg="mod">
          <ac:chgData name="Claudia Sameshima" userId="11bb237c-0d07-45b5-b3e6-581fdb08433a" providerId="ADAL" clId="{E27FDD28-4921-4CF6-915E-12423AD39A20}" dt="2023-10-20T11:34:57.067" v="5103" actId="242"/>
          <ac:spMkLst>
            <pc:docMk/>
            <pc:sldMk cId="3842550045" sldId="2076136412"/>
            <ac:spMk id="19" creationId="{7FD88095-A2EB-3884-A9AC-344175794BE3}"/>
          </ac:spMkLst>
        </pc:spChg>
        <pc:spChg chg="add mod">
          <ac:chgData name="Claudia Sameshima" userId="11bb237c-0d07-45b5-b3e6-581fdb08433a" providerId="ADAL" clId="{E27FDD28-4921-4CF6-915E-12423AD39A20}" dt="2023-10-20T01:59:04.550" v="4665"/>
          <ac:spMkLst>
            <pc:docMk/>
            <pc:sldMk cId="3842550045" sldId="2076136412"/>
            <ac:spMk id="20" creationId="{D2C23B7C-52D5-2CD2-EA1E-72A70EF40645}"/>
          </ac:spMkLst>
        </pc:spChg>
        <pc:spChg chg="add mod">
          <ac:chgData name="Claudia Sameshima" userId="11bb237c-0d07-45b5-b3e6-581fdb08433a" providerId="ADAL" clId="{E27FDD28-4921-4CF6-915E-12423AD39A20}" dt="2023-10-20T01:59:04.550" v="4665"/>
          <ac:spMkLst>
            <pc:docMk/>
            <pc:sldMk cId="3842550045" sldId="2076136412"/>
            <ac:spMk id="22" creationId="{02689F13-3535-1918-5E2B-CCB1D432EE14}"/>
          </ac:spMkLst>
        </pc:spChg>
        <pc:spChg chg="add mod">
          <ac:chgData name="Claudia Sameshima" userId="11bb237c-0d07-45b5-b3e6-581fdb08433a" providerId="ADAL" clId="{E27FDD28-4921-4CF6-915E-12423AD39A20}" dt="2023-10-20T01:59:04.550" v="4665"/>
          <ac:spMkLst>
            <pc:docMk/>
            <pc:sldMk cId="3842550045" sldId="2076136412"/>
            <ac:spMk id="23" creationId="{95F1E56B-C654-8AE5-1074-EE211BAF2CD2}"/>
          </ac:spMkLst>
        </pc:spChg>
        <pc:spChg chg="add mod">
          <ac:chgData name="Claudia Sameshima" userId="11bb237c-0d07-45b5-b3e6-581fdb08433a" providerId="ADAL" clId="{E27FDD28-4921-4CF6-915E-12423AD39A20}" dt="2023-10-20T11:34:57.067" v="5103" actId="242"/>
          <ac:spMkLst>
            <pc:docMk/>
            <pc:sldMk cId="3842550045" sldId="2076136412"/>
            <ac:spMk id="24" creationId="{B5823507-22E1-5DBB-3432-6D258CB9023D}"/>
          </ac:spMkLst>
        </pc:spChg>
        <pc:spChg chg="del mod">
          <ac:chgData name="Claudia Sameshima" userId="11bb237c-0d07-45b5-b3e6-581fdb08433a" providerId="ADAL" clId="{E27FDD28-4921-4CF6-915E-12423AD39A20}" dt="2023-10-20T02:00:16.663" v="4772" actId="478"/>
          <ac:spMkLst>
            <pc:docMk/>
            <pc:sldMk cId="3842550045" sldId="2076136412"/>
            <ac:spMk id="28" creationId="{A33C9F19-0A5F-0C6E-2D84-F51861C94E59}"/>
          </ac:spMkLst>
        </pc:spChg>
        <pc:spChg chg="del mod">
          <ac:chgData name="Claudia Sameshima" userId="11bb237c-0d07-45b5-b3e6-581fdb08433a" providerId="ADAL" clId="{E27FDD28-4921-4CF6-915E-12423AD39A20}" dt="2023-10-20T02:00:16.663" v="4772" actId="478"/>
          <ac:spMkLst>
            <pc:docMk/>
            <pc:sldMk cId="3842550045" sldId="2076136412"/>
            <ac:spMk id="29" creationId="{91A7A449-0A27-F9A6-7938-7969D9B8BFAA}"/>
          </ac:spMkLst>
        </pc:spChg>
        <pc:spChg chg="del mod">
          <ac:chgData name="Claudia Sameshima" userId="11bb237c-0d07-45b5-b3e6-581fdb08433a" providerId="ADAL" clId="{E27FDD28-4921-4CF6-915E-12423AD39A20}" dt="2023-10-20T02:00:16.663" v="4772" actId="478"/>
          <ac:spMkLst>
            <pc:docMk/>
            <pc:sldMk cId="3842550045" sldId="2076136412"/>
            <ac:spMk id="30" creationId="{C570EC30-C47D-CD24-BCCB-C7F4C5046A11}"/>
          </ac:spMkLst>
        </pc:spChg>
        <pc:spChg chg="del mod">
          <ac:chgData name="Claudia Sameshima" userId="11bb237c-0d07-45b5-b3e6-581fdb08433a" providerId="ADAL" clId="{E27FDD28-4921-4CF6-915E-12423AD39A20}" dt="2023-10-20T02:00:16.663" v="4772" actId="478"/>
          <ac:spMkLst>
            <pc:docMk/>
            <pc:sldMk cId="3842550045" sldId="2076136412"/>
            <ac:spMk id="31" creationId="{F8F7E436-E01F-EA6B-9BC1-F34422C16969}"/>
          </ac:spMkLst>
        </pc:spChg>
        <pc:spChg chg="del mod">
          <ac:chgData name="Claudia Sameshima" userId="11bb237c-0d07-45b5-b3e6-581fdb08433a" providerId="ADAL" clId="{E27FDD28-4921-4CF6-915E-12423AD39A20}" dt="2023-10-20T02:00:16.663" v="4772" actId="478"/>
          <ac:spMkLst>
            <pc:docMk/>
            <pc:sldMk cId="3842550045" sldId="2076136412"/>
            <ac:spMk id="32" creationId="{9451FCFA-FF2D-6EC5-7EC3-2A5FB923DD05}"/>
          </ac:spMkLst>
        </pc:spChg>
        <pc:spChg chg="add mod">
          <ac:chgData name="Claudia Sameshima" userId="11bb237c-0d07-45b5-b3e6-581fdb08433a" providerId="ADAL" clId="{E27FDD28-4921-4CF6-915E-12423AD39A20}" dt="2023-10-20T01:59:04.550" v="4665"/>
          <ac:spMkLst>
            <pc:docMk/>
            <pc:sldMk cId="3842550045" sldId="2076136412"/>
            <ac:spMk id="33" creationId="{85252E31-7E0D-E6E3-5FA2-0719E32F7551}"/>
          </ac:spMkLst>
        </pc:spChg>
        <pc:spChg chg="del">
          <ac:chgData name="Claudia Sameshima" userId="11bb237c-0d07-45b5-b3e6-581fdb08433a" providerId="ADAL" clId="{E27FDD28-4921-4CF6-915E-12423AD39A20}" dt="2023-10-13T19:20:59.493" v="3390" actId="478"/>
          <ac:spMkLst>
            <pc:docMk/>
            <pc:sldMk cId="3842550045" sldId="2076136412"/>
            <ac:spMk id="33" creationId="{942B57EA-0C78-5E09-03D6-FC11F12CB783}"/>
          </ac:spMkLst>
        </pc:spChg>
        <pc:spChg chg="add mod">
          <ac:chgData name="Claudia Sameshima" userId="11bb237c-0d07-45b5-b3e6-581fdb08433a" providerId="ADAL" clId="{E27FDD28-4921-4CF6-915E-12423AD39A20}" dt="2023-10-20T01:59:04.550" v="4665"/>
          <ac:spMkLst>
            <pc:docMk/>
            <pc:sldMk cId="3842550045" sldId="2076136412"/>
            <ac:spMk id="34" creationId="{052C0CF1-FD33-D173-0F63-C1CD7DA52C0B}"/>
          </ac:spMkLst>
        </pc:spChg>
        <pc:spChg chg="del mod">
          <ac:chgData name="Claudia Sameshima" userId="11bb237c-0d07-45b5-b3e6-581fdb08433a" providerId="ADAL" clId="{E27FDD28-4921-4CF6-915E-12423AD39A20}" dt="2023-10-13T19:20:59.493" v="3390" actId="478"/>
          <ac:spMkLst>
            <pc:docMk/>
            <pc:sldMk cId="3842550045" sldId="2076136412"/>
            <ac:spMk id="34" creationId="{A7047206-EDC6-2D87-574E-4A0841213FC7}"/>
          </ac:spMkLst>
        </pc:spChg>
        <pc:spChg chg="add mod">
          <ac:chgData name="Claudia Sameshima" userId="11bb237c-0d07-45b5-b3e6-581fdb08433a" providerId="ADAL" clId="{E27FDD28-4921-4CF6-915E-12423AD39A20}" dt="2023-10-20T01:59:04.550" v="4665"/>
          <ac:spMkLst>
            <pc:docMk/>
            <pc:sldMk cId="3842550045" sldId="2076136412"/>
            <ac:spMk id="35" creationId="{86A581B3-69F1-82C6-9718-793185866F53}"/>
          </ac:spMkLst>
        </pc:spChg>
        <pc:spChg chg="del">
          <ac:chgData name="Claudia Sameshima" userId="11bb237c-0d07-45b5-b3e6-581fdb08433a" providerId="ADAL" clId="{E27FDD28-4921-4CF6-915E-12423AD39A20}" dt="2023-10-13T19:20:59.493" v="3390" actId="478"/>
          <ac:spMkLst>
            <pc:docMk/>
            <pc:sldMk cId="3842550045" sldId="2076136412"/>
            <ac:spMk id="35" creationId="{FE5352E1-7519-9975-11E8-72802387382A}"/>
          </ac:spMkLst>
        </pc:spChg>
        <pc:spChg chg="add mod">
          <ac:chgData name="Claudia Sameshima" userId="11bb237c-0d07-45b5-b3e6-581fdb08433a" providerId="ADAL" clId="{E27FDD28-4921-4CF6-915E-12423AD39A20}" dt="2023-10-20T01:59:04.550" v="4665"/>
          <ac:spMkLst>
            <pc:docMk/>
            <pc:sldMk cId="3842550045" sldId="2076136412"/>
            <ac:spMk id="36" creationId="{398F72AB-411C-3157-4CAE-419A31A5FB27}"/>
          </ac:spMkLst>
        </pc:spChg>
        <pc:spChg chg="del">
          <ac:chgData name="Claudia Sameshima" userId="11bb237c-0d07-45b5-b3e6-581fdb08433a" providerId="ADAL" clId="{E27FDD28-4921-4CF6-915E-12423AD39A20}" dt="2023-10-13T19:20:59.493" v="3390" actId="478"/>
          <ac:spMkLst>
            <pc:docMk/>
            <pc:sldMk cId="3842550045" sldId="2076136412"/>
            <ac:spMk id="36" creationId="{E9E9930E-E6D9-5121-D899-73C2BE0791AC}"/>
          </ac:spMkLst>
        </pc:spChg>
        <pc:spChg chg="del">
          <ac:chgData name="Claudia Sameshima" userId="11bb237c-0d07-45b5-b3e6-581fdb08433a" providerId="ADAL" clId="{E27FDD28-4921-4CF6-915E-12423AD39A20}" dt="2023-10-13T19:20:59.493" v="3390" actId="478"/>
          <ac:spMkLst>
            <pc:docMk/>
            <pc:sldMk cId="3842550045" sldId="2076136412"/>
            <ac:spMk id="37" creationId="{01E88E92-4775-CD5F-DF0F-3449599693E5}"/>
          </ac:spMkLst>
        </pc:spChg>
        <pc:spChg chg="add mod">
          <ac:chgData name="Claudia Sameshima" userId="11bb237c-0d07-45b5-b3e6-581fdb08433a" providerId="ADAL" clId="{E27FDD28-4921-4CF6-915E-12423AD39A20}" dt="2023-10-20T11:34:45.503" v="5102" actId="242"/>
          <ac:spMkLst>
            <pc:docMk/>
            <pc:sldMk cId="3842550045" sldId="2076136412"/>
            <ac:spMk id="37" creationId="{D7D5FEFC-4BF8-37F3-32E7-9DFE5AB807A6}"/>
          </ac:spMkLst>
        </pc:spChg>
        <pc:spChg chg="add mod">
          <ac:chgData name="Claudia Sameshima" userId="11bb237c-0d07-45b5-b3e6-581fdb08433a" providerId="ADAL" clId="{E27FDD28-4921-4CF6-915E-12423AD39A20}" dt="2023-10-20T01:59:04.550" v="4665"/>
          <ac:spMkLst>
            <pc:docMk/>
            <pc:sldMk cId="3842550045" sldId="2076136412"/>
            <ac:spMk id="38" creationId="{2123F722-6441-73C9-C3C3-75B7CD50180B}"/>
          </ac:spMkLst>
        </pc:spChg>
        <pc:spChg chg="add mod">
          <ac:chgData name="Claudia Sameshima" userId="11bb237c-0d07-45b5-b3e6-581fdb08433a" providerId="ADAL" clId="{E27FDD28-4921-4CF6-915E-12423AD39A20}" dt="2023-10-20T01:59:04.550" v="4665"/>
          <ac:spMkLst>
            <pc:docMk/>
            <pc:sldMk cId="3842550045" sldId="2076136412"/>
            <ac:spMk id="39" creationId="{A5D9E191-26C4-2909-A386-7F866568C192}"/>
          </ac:spMkLst>
        </pc:spChg>
        <pc:spChg chg="add mod">
          <ac:chgData name="Claudia Sameshima" userId="11bb237c-0d07-45b5-b3e6-581fdb08433a" providerId="ADAL" clId="{E27FDD28-4921-4CF6-915E-12423AD39A20}" dt="2023-10-20T01:59:04.550" v="4665"/>
          <ac:spMkLst>
            <pc:docMk/>
            <pc:sldMk cId="3842550045" sldId="2076136412"/>
            <ac:spMk id="40" creationId="{7AA6D6D9-735A-A1AC-DD1B-83AAAD94B992}"/>
          </ac:spMkLst>
        </pc:spChg>
        <pc:spChg chg="mod">
          <ac:chgData name="Claudia Sameshima" userId="11bb237c-0d07-45b5-b3e6-581fdb08433a" providerId="ADAL" clId="{E27FDD28-4921-4CF6-915E-12423AD39A20}" dt="2023-10-20T11:34:57.067" v="5103" actId="242"/>
          <ac:spMkLst>
            <pc:docMk/>
            <pc:sldMk cId="3842550045" sldId="2076136412"/>
            <ac:spMk id="59" creationId="{1886D93A-0EAA-9887-4F14-EE79885C8065}"/>
          </ac:spMkLst>
        </pc:spChg>
      </pc:sldChg>
      <pc:sldChg chg="addSp delSp modSp add del mod modNotesTx">
        <pc:chgData name="Claudia Sameshima" userId="11bb237c-0d07-45b5-b3e6-581fdb08433a" providerId="ADAL" clId="{E27FDD28-4921-4CF6-915E-12423AD39A20}" dt="2023-10-20T13:08:11.872" v="8600" actId="47"/>
        <pc:sldMkLst>
          <pc:docMk/>
          <pc:sldMk cId="2836534900" sldId="2076136413"/>
        </pc:sldMkLst>
        <pc:spChg chg="mod">
          <ac:chgData name="Claudia Sameshima" userId="11bb237c-0d07-45b5-b3e6-581fdb08433a" providerId="ADAL" clId="{E27FDD28-4921-4CF6-915E-12423AD39A20}" dt="2023-10-20T12:37:28.628" v="7323" actId="1036"/>
          <ac:spMkLst>
            <pc:docMk/>
            <pc:sldMk cId="2836534900" sldId="2076136413"/>
            <ac:spMk id="2" creationId="{CCD3B001-675A-A776-763B-388CE2698D74}"/>
          </ac:spMkLst>
        </pc:spChg>
        <pc:spChg chg="add mod">
          <ac:chgData name="Claudia Sameshima" userId="11bb237c-0d07-45b5-b3e6-581fdb08433a" providerId="ADAL" clId="{E27FDD28-4921-4CF6-915E-12423AD39A20}" dt="2023-10-20T12:37:28.628" v="7323" actId="1036"/>
          <ac:spMkLst>
            <pc:docMk/>
            <pc:sldMk cId="2836534900" sldId="2076136413"/>
            <ac:spMk id="3" creationId="{F6380832-930F-F1DF-4198-03DCADF46D16}"/>
          </ac:spMkLst>
        </pc:spChg>
        <pc:spChg chg="mod">
          <ac:chgData name="Claudia Sameshima" userId="11bb237c-0d07-45b5-b3e6-581fdb08433a" providerId="ADAL" clId="{E27FDD28-4921-4CF6-915E-12423AD39A20}" dt="2023-10-20T12:37:28.628" v="7323" actId="1036"/>
          <ac:spMkLst>
            <pc:docMk/>
            <pc:sldMk cId="2836534900" sldId="2076136413"/>
            <ac:spMk id="4" creationId="{B199D41E-253C-2151-DFD2-3A1DCD8F14EF}"/>
          </ac:spMkLst>
        </pc:spChg>
        <pc:spChg chg="mod">
          <ac:chgData name="Claudia Sameshima" userId="11bb237c-0d07-45b5-b3e6-581fdb08433a" providerId="ADAL" clId="{E27FDD28-4921-4CF6-915E-12423AD39A20}" dt="2023-10-20T12:37:28.628" v="7323" actId="1036"/>
          <ac:spMkLst>
            <pc:docMk/>
            <pc:sldMk cId="2836534900" sldId="2076136413"/>
            <ac:spMk id="5" creationId="{F919647C-EC8E-9977-5829-F9FA9DBC3A4B}"/>
          </ac:spMkLst>
        </pc:spChg>
        <pc:spChg chg="add mod">
          <ac:chgData name="Claudia Sameshima" userId="11bb237c-0d07-45b5-b3e6-581fdb08433a" providerId="ADAL" clId="{E27FDD28-4921-4CF6-915E-12423AD39A20}" dt="2023-10-20T12:37:28.628" v="7323" actId="1036"/>
          <ac:spMkLst>
            <pc:docMk/>
            <pc:sldMk cId="2836534900" sldId="2076136413"/>
            <ac:spMk id="6" creationId="{20753573-A3CA-48C3-2CAE-F431A18EBA8D}"/>
          </ac:spMkLst>
        </pc:spChg>
        <pc:spChg chg="mod">
          <ac:chgData name="Claudia Sameshima" userId="11bb237c-0d07-45b5-b3e6-581fdb08433a" providerId="ADAL" clId="{E27FDD28-4921-4CF6-915E-12423AD39A20}" dt="2023-10-20T12:37:28.628" v="7323" actId="1036"/>
          <ac:spMkLst>
            <pc:docMk/>
            <pc:sldMk cId="2836534900" sldId="2076136413"/>
            <ac:spMk id="7" creationId="{0EA01A99-EEE2-756B-9ECE-EC32D3ABF85E}"/>
          </ac:spMkLst>
        </pc:spChg>
        <pc:spChg chg="add mod">
          <ac:chgData name="Claudia Sameshima" userId="11bb237c-0d07-45b5-b3e6-581fdb08433a" providerId="ADAL" clId="{E27FDD28-4921-4CF6-915E-12423AD39A20}" dt="2023-10-20T13:02:33.225" v="8551" actId="14100"/>
          <ac:spMkLst>
            <pc:docMk/>
            <pc:sldMk cId="2836534900" sldId="2076136413"/>
            <ac:spMk id="8" creationId="{D0C239A6-2E7B-68A1-C66B-62D588295A93}"/>
          </ac:spMkLst>
        </pc:spChg>
        <pc:spChg chg="add mod">
          <ac:chgData name="Claudia Sameshima" userId="11bb237c-0d07-45b5-b3e6-581fdb08433a" providerId="ADAL" clId="{E27FDD28-4921-4CF6-915E-12423AD39A20}" dt="2023-10-20T12:37:53.801" v="7347" actId="20577"/>
          <ac:spMkLst>
            <pc:docMk/>
            <pc:sldMk cId="2836534900" sldId="2076136413"/>
            <ac:spMk id="9" creationId="{2B76ECEC-B11A-71B6-416A-918CCB50621A}"/>
          </ac:spMkLst>
        </pc:spChg>
        <pc:spChg chg="add del mod">
          <ac:chgData name="Claudia Sameshima" userId="11bb237c-0d07-45b5-b3e6-581fdb08433a" providerId="ADAL" clId="{E27FDD28-4921-4CF6-915E-12423AD39A20}" dt="2023-10-20T12:45:29.321" v="7817"/>
          <ac:spMkLst>
            <pc:docMk/>
            <pc:sldMk cId="2836534900" sldId="2076136413"/>
            <ac:spMk id="10" creationId="{0E815D72-9C8D-785E-9642-784F878E5EF5}"/>
          </ac:spMkLst>
        </pc:spChg>
        <pc:spChg chg="mod">
          <ac:chgData name="Claudia Sameshima" userId="11bb237c-0d07-45b5-b3e6-581fdb08433a" providerId="ADAL" clId="{E27FDD28-4921-4CF6-915E-12423AD39A20}" dt="2023-10-20T12:37:28.628" v="7323" actId="1036"/>
          <ac:spMkLst>
            <pc:docMk/>
            <pc:sldMk cId="2836534900" sldId="2076136413"/>
            <ac:spMk id="11" creationId="{2F78498A-2720-6921-8930-22F7C28739A5}"/>
          </ac:spMkLst>
        </pc:spChg>
        <pc:spChg chg="add del mod">
          <ac:chgData name="Claudia Sameshima" userId="11bb237c-0d07-45b5-b3e6-581fdb08433a" providerId="ADAL" clId="{E27FDD28-4921-4CF6-915E-12423AD39A20}" dt="2023-10-20T12:45:29.321" v="7817"/>
          <ac:spMkLst>
            <pc:docMk/>
            <pc:sldMk cId="2836534900" sldId="2076136413"/>
            <ac:spMk id="12" creationId="{3D44F2B0-070A-B35A-3297-7117C4798D30}"/>
          </ac:spMkLst>
        </pc:spChg>
        <pc:spChg chg="add del mod">
          <ac:chgData name="Claudia Sameshima" userId="11bb237c-0d07-45b5-b3e6-581fdb08433a" providerId="ADAL" clId="{E27FDD28-4921-4CF6-915E-12423AD39A20}" dt="2023-10-20T12:45:29.321" v="7817"/>
          <ac:spMkLst>
            <pc:docMk/>
            <pc:sldMk cId="2836534900" sldId="2076136413"/>
            <ac:spMk id="13" creationId="{C59D25D3-E94D-C7C7-1AF8-FB4C3E150C18}"/>
          </ac:spMkLst>
        </pc:spChg>
        <pc:spChg chg="add del mod">
          <ac:chgData name="Claudia Sameshima" userId="11bb237c-0d07-45b5-b3e6-581fdb08433a" providerId="ADAL" clId="{E27FDD28-4921-4CF6-915E-12423AD39A20}" dt="2023-10-20T12:45:29.321" v="7817"/>
          <ac:spMkLst>
            <pc:docMk/>
            <pc:sldMk cId="2836534900" sldId="2076136413"/>
            <ac:spMk id="14" creationId="{5E4685EA-0A0D-2448-B499-06D17CD04152}"/>
          </ac:spMkLst>
        </pc:spChg>
        <pc:spChg chg="mod">
          <ac:chgData name="Claudia Sameshima" userId="11bb237c-0d07-45b5-b3e6-581fdb08433a" providerId="ADAL" clId="{E27FDD28-4921-4CF6-915E-12423AD39A20}" dt="2023-10-20T12:37:28.628" v="7323" actId="1036"/>
          <ac:spMkLst>
            <pc:docMk/>
            <pc:sldMk cId="2836534900" sldId="2076136413"/>
            <ac:spMk id="15" creationId="{77327BB8-C8AD-194D-4E04-00122A71646B}"/>
          </ac:spMkLst>
        </pc:spChg>
        <pc:spChg chg="mod">
          <ac:chgData name="Claudia Sameshima" userId="11bb237c-0d07-45b5-b3e6-581fdb08433a" providerId="ADAL" clId="{E27FDD28-4921-4CF6-915E-12423AD39A20}" dt="2023-10-20T11:48:33.285" v="5383" actId="20577"/>
          <ac:spMkLst>
            <pc:docMk/>
            <pc:sldMk cId="2836534900" sldId="2076136413"/>
            <ac:spMk id="16" creationId="{D5FD1066-7FA1-9BF9-22F0-F52B6DDCD8D0}"/>
          </ac:spMkLst>
        </pc:spChg>
        <pc:spChg chg="mod">
          <ac:chgData name="Claudia Sameshima" userId="11bb237c-0d07-45b5-b3e6-581fdb08433a" providerId="ADAL" clId="{E27FDD28-4921-4CF6-915E-12423AD39A20}" dt="2023-10-20T11:48:16.980" v="5375" actId="20577"/>
          <ac:spMkLst>
            <pc:docMk/>
            <pc:sldMk cId="2836534900" sldId="2076136413"/>
            <ac:spMk id="17" creationId="{3DFC87B0-799A-C4EE-D680-F89FA1274BED}"/>
          </ac:spMkLst>
        </pc:spChg>
        <pc:spChg chg="mod">
          <ac:chgData name="Claudia Sameshima" userId="11bb237c-0d07-45b5-b3e6-581fdb08433a" providerId="ADAL" clId="{E27FDD28-4921-4CF6-915E-12423AD39A20}" dt="2023-10-20T12:37:28.628" v="7323" actId="1036"/>
          <ac:spMkLst>
            <pc:docMk/>
            <pc:sldMk cId="2836534900" sldId="2076136413"/>
            <ac:spMk id="18" creationId="{A82886BF-19BB-9236-ADD9-7C2A1A689330}"/>
          </ac:spMkLst>
        </pc:spChg>
        <pc:spChg chg="mod">
          <ac:chgData name="Claudia Sameshima" userId="11bb237c-0d07-45b5-b3e6-581fdb08433a" providerId="ADAL" clId="{E27FDD28-4921-4CF6-915E-12423AD39A20}" dt="2023-10-20T12:37:28.628" v="7323" actId="1036"/>
          <ac:spMkLst>
            <pc:docMk/>
            <pc:sldMk cId="2836534900" sldId="2076136413"/>
            <ac:spMk id="19" creationId="{6EA072CD-9F3D-4795-5D92-A409228E5D0A}"/>
          </ac:spMkLst>
        </pc:spChg>
        <pc:spChg chg="add mod">
          <ac:chgData name="Claudia Sameshima" userId="11bb237c-0d07-45b5-b3e6-581fdb08433a" providerId="ADAL" clId="{E27FDD28-4921-4CF6-915E-12423AD39A20}" dt="2023-10-20T12:45:56.270" v="7821" actId="1076"/>
          <ac:spMkLst>
            <pc:docMk/>
            <pc:sldMk cId="2836534900" sldId="2076136413"/>
            <ac:spMk id="21" creationId="{B022AACE-EAD3-28F6-C654-F741B8E062E6}"/>
          </ac:spMkLst>
        </pc:spChg>
        <pc:spChg chg="add mod">
          <ac:chgData name="Claudia Sameshima" userId="11bb237c-0d07-45b5-b3e6-581fdb08433a" providerId="ADAL" clId="{E27FDD28-4921-4CF6-915E-12423AD39A20}" dt="2023-10-20T12:45:56.270" v="7821" actId="1076"/>
          <ac:spMkLst>
            <pc:docMk/>
            <pc:sldMk cId="2836534900" sldId="2076136413"/>
            <ac:spMk id="22" creationId="{1745DAF9-3AA7-16A0-315A-51672A3F973A}"/>
          </ac:spMkLst>
        </pc:spChg>
        <pc:spChg chg="add mod">
          <ac:chgData name="Claudia Sameshima" userId="11bb237c-0d07-45b5-b3e6-581fdb08433a" providerId="ADAL" clId="{E27FDD28-4921-4CF6-915E-12423AD39A20}" dt="2023-10-20T12:49:43.809" v="8165" actId="20577"/>
          <ac:spMkLst>
            <pc:docMk/>
            <pc:sldMk cId="2836534900" sldId="2076136413"/>
            <ac:spMk id="23" creationId="{31144313-C2E3-283B-CE8C-F69E021EF575}"/>
          </ac:spMkLst>
        </pc:spChg>
        <pc:spChg chg="add mod">
          <ac:chgData name="Claudia Sameshima" userId="11bb237c-0d07-45b5-b3e6-581fdb08433a" providerId="ADAL" clId="{E27FDD28-4921-4CF6-915E-12423AD39A20}" dt="2023-10-20T12:46:10.974" v="7832" actId="20577"/>
          <ac:spMkLst>
            <pc:docMk/>
            <pc:sldMk cId="2836534900" sldId="2076136413"/>
            <ac:spMk id="24" creationId="{2078B2C6-417C-D952-F844-38571F502BDB}"/>
          </ac:spMkLst>
        </pc:spChg>
        <pc:spChg chg="mod">
          <ac:chgData name="Claudia Sameshima" userId="11bb237c-0d07-45b5-b3e6-581fdb08433a" providerId="ADAL" clId="{E27FDD28-4921-4CF6-915E-12423AD39A20}" dt="2023-10-20T12:41:42.171" v="7694" actId="20577"/>
          <ac:spMkLst>
            <pc:docMk/>
            <pc:sldMk cId="2836534900" sldId="2076136413"/>
            <ac:spMk id="30" creationId="{A01E837A-D726-E0FC-6B75-F180334C145E}"/>
          </ac:spMkLst>
        </pc:spChg>
        <pc:spChg chg="mod">
          <ac:chgData name="Claudia Sameshima" userId="11bb237c-0d07-45b5-b3e6-581fdb08433a" providerId="ADAL" clId="{E27FDD28-4921-4CF6-915E-12423AD39A20}" dt="2023-10-20T12:37:28.628" v="7323" actId="1036"/>
          <ac:spMkLst>
            <pc:docMk/>
            <pc:sldMk cId="2836534900" sldId="2076136413"/>
            <ac:spMk id="34" creationId="{F863594F-03E1-D5FE-967D-FC23EBCEBC46}"/>
          </ac:spMkLst>
        </pc:spChg>
        <pc:spChg chg="mod">
          <ac:chgData name="Claudia Sameshima" userId="11bb237c-0d07-45b5-b3e6-581fdb08433a" providerId="ADAL" clId="{E27FDD28-4921-4CF6-915E-12423AD39A20}" dt="2023-10-20T12:37:28.628" v="7323" actId="1036"/>
          <ac:spMkLst>
            <pc:docMk/>
            <pc:sldMk cId="2836534900" sldId="2076136413"/>
            <ac:spMk id="45" creationId="{BAC2461A-A8F4-6E7D-591F-A715605CB681}"/>
          </ac:spMkLst>
        </pc:spChg>
        <pc:spChg chg="mod">
          <ac:chgData name="Claudia Sameshima" userId="11bb237c-0d07-45b5-b3e6-581fdb08433a" providerId="ADAL" clId="{E27FDD28-4921-4CF6-915E-12423AD39A20}" dt="2023-10-20T12:37:28.628" v="7323" actId="1036"/>
          <ac:spMkLst>
            <pc:docMk/>
            <pc:sldMk cId="2836534900" sldId="2076136413"/>
            <ac:spMk id="47" creationId="{9E63FB36-E116-AEAC-39ED-BAE30F51867C}"/>
          </ac:spMkLst>
        </pc:spChg>
        <pc:spChg chg="mod">
          <ac:chgData name="Claudia Sameshima" userId="11bb237c-0d07-45b5-b3e6-581fdb08433a" providerId="ADAL" clId="{E27FDD28-4921-4CF6-915E-12423AD39A20}" dt="2023-10-20T12:41:03.847" v="7647" actId="27636"/>
          <ac:spMkLst>
            <pc:docMk/>
            <pc:sldMk cId="2836534900" sldId="2076136413"/>
            <ac:spMk id="48" creationId="{DF3BBE98-CE18-7410-A42D-05AF2CF3A2A6}"/>
          </ac:spMkLst>
        </pc:spChg>
        <pc:spChg chg="mod">
          <ac:chgData name="Claudia Sameshima" userId="11bb237c-0d07-45b5-b3e6-581fdb08433a" providerId="ADAL" clId="{E27FDD28-4921-4CF6-915E-12423AD39A20}" dt="2023-10-20T12:37:28.628" v="7323" actId="1036"/>
          <ac:spMkLst>
            <pc:docMk/>
            <pc:sldMk cId="2836534900" sldId="2076136413"/>
            <ac:spMk id="49" creationId="{C81EEB7D-A645-3EE7-6E59-FE643DB0CCB1}"/>
          </ac:spMkLst>
        </pc:spChg>
        <pc:spChg chg="mod">
          <ac:chgData name="Claudia Sameshima" userId="11bb237c-0d07-45b5-b3e6-581fdb08433a" providerId="ADAL" clId="{E27FDD28-4921-4CF6-915E-12423AD39A20}" dt="2023-10-20T12:37:28.628" v="7323" actId="1036"/>
          <ac:spMkLst>
            <pc:docMk/>
            <pc:sldMk cId="2836534900" sldId="2076136413"/>
            <ac:spMk id="50" creationId="{1E13DC0E-9361-9034-2A30-6DBBEC58B20D}"/>
          </ac:spMkLst>
        </pc:spChg>
        <pc:spChg chg="mod">
          <ac:chgData name="Claudia Sameshima" userId="11bb237c-0d07-45b5-b3e6-581fdb08433a" providerId="ADAL" clId="{E27FDD28-4921-4CF6-915E-12423AD39A20}" dt="2023-10-20T12:37:28.628" v="7323" actId="1036"/>
          <ac:spMkLst>
            <pc:docMk/>
            <pc:sldMk cId="2836534900" sldId="2076136413"/>
            <ac:spMk id="51" creationId="{AB1EF8A2-8534-BEE3-A084-8B5E6BDB1310}"/>
          </ac:spMkLst>
        </pc:spChg>
      </pc:sldChg>
      <pc:sldChg chg="addSp delSp modSp add del mod ord modTransition modNotesTx">
        <pc:chgData name="Claudia Sameshima" userId="11bb237c-0d07-45b5-b3e6-581fdb08433a" providerId="ADAL" clId="{E27FDD28-4921-4CF6-915E-12423AD39A20}" dt="2023-10-27T19:42:13.999" v="13545" actId="20577"/>
        <pc:sldMkLst>
          <pc:docMk/>
          <pc:sldMk cId="2499290544" sldId="2076136415"/>
        </pc:sldMkLst>
        <pc:spChg chg="mod">
          <ac:chgData name="Claudia Sameshima" userId="11bb237c-0d07-45b5-b3e6-581fdb08433a" providerId="ADAL" clId="{E27FDD28-4921-4CF6-915E-12423AD39A20}" dt="2023-10-20T20:27:26.716" v="10720" actId="20577"/>
          <ac:spMkLst>
            <pc:docMk/>
            <pc:sldMk cId="2499290544" sldId="2076136415"/>
            <ac:spMk id="16" creationId="{D5FD1066-7FA1-9BF9-22F0-F52B6DDCD8D0}"/>
          </ac:spMkLst>
        </pc:spChg>
        <pc:spChg chg="mod">
          <ac:chgData name="Claudia Sameshima" userId="11bb237c-0d07-45b5-b3e6-581fdb08433a" providerId="ADAL" clId="{E27FDD28-4921-4CF6-915E-12423AD39A20}" dt="2023-10-20T20:29:06.090" v="10730" actId="255"/>
          <ac:spMkLst>
            <pc:docMk/>
            <pc:sldMk cId="2499290544" sldId="2076136415"/>
            <ac:spMk id="17" creationId="{3DFC87B0-799A-C4EE-D680-F89FA1274BED}"/>
          </ac:spMkLst>
        </pc:spChg>
        <pc:spChg chg="mod">
          <ac:chgData name="Claudia Sameshima" userId="11bb237c-0d07-45b5-b3e6-581fdb08433a" providerId="ADAL" clId="{E27FDD28-4921-4CF6-915E-12423AD39A20}" dt="2023-10-20T20:29:11.915" v="10731" actId="255"/>
          <ac:spMkLst>
            <pc:docMk/>
            <pc:sldMk cId="2499290544" sldId="2076136415"/>
            <ac:spMk id="19" creationId="{BF73BC5E-0539-F36A-43DA-DD719CB8E452}"/>
          </ac:spMkLst>
        </pc:spChg>
        <pc:spChg chg="mod">
          <ac:chgData name="Claudia Sameshima" userId="11bb237c-0d07-45b5-b3e6-581fdb08433a" providerId="ADAL" clId="{E27FDD28-4921-4CF6-915E-12423AD39A20}" dt="2023-10-20T20:30:22.932" v="10736" actId="1076"/>
          <ac:spMkLst>
            <pc:docMk/>
            <pc:sldMk cId="2499290544" sldId="2076136415"/>
            <ac:spMk id="21" creationId="{BAC61721-0029-FC25-8D50-459A3D1E4395}"/>
          </ac:spMkLst>
        </pc:spChg>
        <pc:spChg chg="mod">
          <ac:chgData name="Claudia Sameshima" userId="11bb237c-0d07-45b5-b3e6-581fdb08433a" providerId="ADAL" clId="{E27FDD28-4921-4CF6-915E-12423AD39A20}" dt="2023-10-20T20:29:17.053" v="10732" actId="255"/>
          <ac:spMkLst>
            <pc:docMk/>
            <pc:sldMk cId="2499290544" sldId="2076136415"/>
            <ac:spMk id="33" creationId="{43AEF69B-5F12-54B0-11C3-7732800B0B01}"/>
          </ac:spMkLst>
        </pc:spChg>
        <pc:spChg chg="del">
          <ac:chgData name="Claudia Sameshima" userId="11bb237c-0d07-45b5-b3e6-581fdb08433a" providerId="ADAL" clId="{E27FDD28-4921-4CF6-915E-12423AD39A20}" dt="2023-10-20T20:27:29.798" v="10721" actId="478"/>
          <ac:spMkLst>
            <pc:docMk/>
            <pc:sldMk cId="2499290544" sldId="2076136415"/>
            <ac:spMk id="42" creationId="{CDB138A6-9157-37E6-A219-52AFEBC69346}"/>
          </ac:spMkLst>
        </pc:spChg>
        <pc:picChg chg="add mod">
          <ac:chgData name="Claudia Sameshima" userId="11bb237c-0d07-45b5-b3e6-581fdb08433a" providerId="ADAL" clId="{E27FDD28-4921-4CF6-915E-12423AD39A20}" dt="2023-10-20T20:31:09.612" v="10743" actId="1076"/>
          <ac:picMkLst>
            <pc:docMk/>
            <pc:sldMk cId="2499290544" sldId="2076136415"/>
            <ac:picMk id="2" creationId="{5764829E-5021-D3E3-7809-4D2E2993BBEF}"/>
          </ac:picMkLst>
        </pc:picChg>
        <pc:picChg chg="mod">
          <ac:chgData name="Claudia Sameshima" userId="11bb237c-0d07-45b5-b3e6-581fdb08433a" providerId="ADAL" clId="{E27FDD28-4921-4CF6-915E-12423AD39A20}" dt="2023-10-20T20:30:17.468" v="10734" actId="1076"/>
          <ac:picMkLst>
            <pc:docMk/>
            <pc:sldMk cId="2499290544" sldId="2076136415"/>
            <ac:picMk id="26" creationId="{FB403857-AC1F-DFEA-F4AF-2BB91EB02B67}"/>
          </ac:picMkLst>
        </pc:picChg>
        <pc:picChg chg="del">
          <ac:chgData name="Claudia Sameshima" userId="11bb237c-0d07-45b5-b3e6-581fdb08433a" providerId="ADAL" clId="{E27FDD28-4921-4CF6-915E-12423AD39A20}" dt="2023-10-20T20:30:43.576" v="10738" actId="478"/>
          <ac:picMkLst>
            <pc:docMk/>
            <pc:sldMk cId="2499290544" sldId="2076136415"/>
            <ac:picMk id="27" creationId="{B157E3F3-856F-DBEC-AC70-C35811836247}"/>
          </ac:picMkLst>
        </pc:picChg>
        <pc:picChg chg="mod">
          <ac:chgData name="Claudia Sameshima" userId="11bb237c-0d07-45b5-b3e6-581fdb08433a" providerId="ADAL" clId="{E27FDD28-4921-4CF6-915E-12423AD39A20}" dt="2023-10-20T20:30:29.436" v="10737" actId="1076"/>
          <ac:picMkLst>
            <pc:docMk/>
            <pc:sldMk cId="2499290544" sldId="2076136415"/>
            <ac:picMk id="28" creationId="{BC99CE70-6E1D-9812-A013-CCC4F00F7A50}"/>
          </ac:picMkLst>
        </pc:picChg>
      </pc:sldChg>
      <pc:sldChg chg="addSp modSp add del mod ord modTransition modNotesTx">
        <pc:chgData name="Claudia Sameshima" userId="11bb237c-0d07-45b5-b3e6-581fdb08433a" providerId="ADAL" clId="{E27FDD28-4921-4CF6-915E-12423AD39A20}" dt="2023-10-27T19:48:36.805" v="13808" actId="20577"/>
        <pc:sldMkLst>
          <pc:docMk/>
          <pc:sldMk cId="1616178473" sldId="2076136417"/>
        </pc:sldMkLst>
        <pc:spChg chg="mod">
          <ac:chgData name="Claudia Sameshima" userId="11bb237c-0d07-45b5-b3e6-581fdb08433a" providerId="ADAL" clId="{E27FDD28-4921-4CF6-915E-12423AD39A20}" dt="2023-10-26T18:18:24.295" v="13040" actId="20577"/>
          <ac:spMkLst>
            <pc:docMk/>
            <pc:sldMk cId="1616178473" sldId="2076136417"/>
            <ac:spMk id="13" creationId="{5A84733C-4B66-EF7B-5960-E3EA9438FD8A}"/>
          </ac:spMkLst>
        </pc:spChg>
        <pc:spChg chg="mod">
          <ac:chgData name="Claudia Sameshima" userId="11bb237c-0d07-45b5-b3e6-581fdb08433a" providerId="ADAL" clId="{E27FDD28-4921-4CF6-915E-12423AD39A20}" dt="2023-10-24T16:50:50.902" v="12841" actId="20577"/>
          <ac:spMkLst>
            <pc:docMk/>
            <pc:sldMk cId="1616178473" sldId="2076136417"/>
            <ac:spMk id="18" creationId="{2D9C734E-641F-5F9D-A54F-A06543496924}"/>
          </ac:spMkLst>
        </pc:spChg>
        <pc:spChg chg="mod">
          <ac:chgData name="Claudia Sameshima" userId="11bb237c-0d07-45b5-b3e6-581fdb08433a" providerId="ADAL" clId="{E27FDD28-4921-4CF6-915E-12423AD39A20}" dt="2023-10-24T16:42:08.900" v="12462" actId="20577"/>
          <ac:spMkLst>
            <pc:docMk/>
            <pc:sldMk cId="1616178473" sldId="2076136417"/>
            <ac:spMk id="30" creationId="{6A12CFB0-61C1-8E39-5743-88F8D70E07C6}"/>
          </ac:spMkLst>
        </pc:spChg>
        <pc:spChg chg="mod">
          <ac:chgData name="Claudia Sameshima" userId="11bb237c-0d07-45b5-b3e6-581fdb08433a" providerId="ADAL" clId="{E27FDD28-4921-4CF6-915E-12423AD39A20}" dt="2023-10-24T16:46:24.795" v="12769" actId="6549"/>
          <ac:spMkLst>
            <pc:docMk/>
            <pc:sldMk cId="1616178473" sldId="2076136417"/>
            <ac:spMk id="32" creationId="{CA37464B-71C1-DFAE-07BA-AC31C9393122}"/>
          </ac:spMkLst>
        </pc:spChg>
        <pc:spChg chg="mod">
          <ac:chgData name="Claudia Sameshima" userId="11bb237c-0d07-45b5-b3e6-581fdb08433a" providerId="ADAL" clId="{E27FDD28-4921-4CF6-915E-12423AD39A20}" dt="2023-10-24T16:41:37.398" v="12454"/>
          <ac:spMkLst>
            <pc:docMk/>
            <pc:sldMk cId="1616178473" sldId="2076136417"/>
            <ac:spMk id="37" creationId="{F858D64E-88AB-9BD9-1180-AF54242EFC43}"/>
          </ac:spMkLst>
        </pc:spChg>
        <pc:spChg chg="mod">
          <ac:chgData name="Claudia Sameshima" userId="11bb237c-0d07-45b5-b3e6-581fdb08433a" providerId="ADAL" clId="{E27FDD28-4921-4CF6-915E-12423AD39A20}" dt="2023-10-24T16:46:06.540" v="12768" actId="20577"/>
          <ac:spMkLst>
            <pc:docMk/>
            <pc:sldMk cId="1616178473" sldId="2076136417"/>
            <ac:spMk id="39" creationId="{11058646-554C-AD70-A2F1-17262C1AA326}"/>
          </ac:spMkLst>
        </pc:spChg>
        <pc:spChg chg="mod">
          <ac:chgData name="Claudia Sameshima" userId="11bb237c-0d07-45b5-b3e6-581fdb08433a" providerId="ADAL" clId="{E27FDD28-4921-4CF6-915E-12423AD39A20}" dt="2023-10-24T16:41:21.630" v="12452"/>
          <ac:spMkLst>
            <pc:docMk/>
            <pc:sldMk cId="1616178473" sldId="2076136417"/>
            <ac:spMk id="44" creationId="{9B1D839C-7C3E-0248-BEB0-8FE34CB46230}"/>
          </ac:spMkLst>
        </pc:spChg>
        <pc:picChg chg="add mod">
          <ac:chgData name="Claudia Sameshima" userId="11bb237c-0d07-45b5-b3e6-581fdb08433a" providerId="ADAL" clId="{E27FDD28-4921-4CF6-915E-12423AD39A20}" dt="2023-10-24T16:50:32.583" v="12822" actId="1076"/>
          <ac:picMkLst>
            <pc:docMk/>
            <pc:sldMk cId="1616178473" sldId="2076136417"/>
            <ac:picMk id="3" creationId="{DC65ECB6-EE88-1D16-7EEE-717699BA3BE1}"/>
          </ac:picMkLst>
        </pc:picChg>
      </pc:sldChg>
      <pc:sldChg chg="del">
        <pc:chgData name="Claudia Sameshima" userId="11bb237c-0d07-45b5-b3e6-581fdb08433a" providerId="ADAL" clId="{E27FDD28-4921-4CF6-915E-12423AD39A20}" dt="2023-10-13T17:54:22.193" v="1369" actId="2696"/>
        <pc:sldMkLst>
          <pc:docMk/>
          <pc:sldMk cId="3068151056" sldId="2076136417"/>
        </pc:sldMkLst>
      </pc:sldChg>
      <pc:sldChg chg="delSp modSp add del mod modTransition">
        <pc:chgData name="Claudia Sameshima" userId="11bb237c-0d07-45b5-b3e6-581fdb08433a" providerId="ADAL" clId="{E27FDD28-4921-4CF6-915E-12423AD39A20}" dt="2023-10-20T20:28:09.428" v="10722" actId="2696"/>
        <pc:sldMkLst>
          <pc:docMk/>
          <pc:sldMk cId="939637860" sldId="2076136418"/>
        </pc:sldMkLst>
        <pc:spChg chg="mod">
          <ac:chgData name="Claudia Sameshima" userId="11bb237c-0d07-45b5-b3e6-581fdb08433a" providerId="ADAL" clId="{E27FDD28-4921-4CF6-915E-12423AD39A20}" dt="2023-10-13T18:34:59.318" v="2756" actId="255"/>
          <ac:spMkLst>
            <pc:docMk/>
            <pc:sldMk cId="939637860" sldId="2076136418"/>
            <ac:spMk id="7" creationId="{E0CA1B5C-1645-D047-1F83-6D85190B3D44}"/>
          </ac:spMkLst>
        </pc:spChg>
        <pc:spChg chg="del">
          <ac:chgData name="Claudia Sameshima" userId="11bb237c-0d07-45b5-b3e6-581fdb08433a" providerId="ADAL" clId="{E27FDD28-4921-4CF6-915E-12423AD39A20}" dt="2023-10-13T17:19:43.633" v="574" actId="478"/>
          <ac:spMkLst>
            <pc:docMk/>
            <pc:sldMk cId="939637860" sldId="2076136418"/>
            <ac:spMk id="8" creationId="{DF8AFDEF-565D-9810-CEA7-17A413F9D2C7}"/>
          </ac:spMkLst>
        </pc:spChg>
        <pc:spChg chg="mod">
          <ac:chgData name="Claudia Sameshima" userId="11bb237c-0d07-45b5-b3e6-581fdb08433a" providerId="ADAL" clId="{E27FDD28-4921-4CF6-915E-12423AD39A20}" dt="2023-10-13T18:34:59.318" v="2756" actId="255"/>
          <ac:spMkLst>
            <pc:docMk/>
            <pc:sldMk cId="939637860" sldId="2076136418"/>
            <ac:spMk id="10" creationId="{307EFB7C-5FEE-9EA5-02AF-F3450FD7F3D8}"/>
          </ac:spMkLst>
        </pc:spChg>
        <pc:spChg chg="del">
          <ac:chgData name="Claudia Sameshima" userId="11bb237c-0d07-45b5-b3e6-581fdb08433a" providerId="ADAL" clId="{E27FDD28-4921-4CF6-915E-12423AD39A20}" dt="2023-10-13T17:19:23.275" v="549" actId="478"/>
          <ac:spMkLst>
            <pc:docMk/>
            <pc:sldMk cId="939637860" sldId="2076136418"/>
            <ac:spMk id="11" creationId="{F1231F3B-42B0-7E47-F5FE-81009D596394}"/>
          </ac:spMkLst>
        </pc:spChg>
        <pc:spChg chg="mod">
          <ac:chgData name="Claudia Sameshima" userId="11bb237c-0d07-45b5-b3e6-581fdb08433a" providerId="ADAL" clId="{E27FDD28-4921-4CF6-915E-12423AD39A20}" dt="2023-10-13T18:34:59.318" v="2756" actId="255"/>
          <ac:spMkLst>
            <pc:docMk/>
            <pc:sldMk cId="939637860" sldId="2076136418"/>
            <ac:spMk id="13" creationId="{75DE325A-398B-B613-FB63-5D4969C58DA5}"/>
          </ac:spMkLst>
        </pc:spChg>
        <pc:spChg chg="del">
          <ac:chgData name="Claudia Sameshima" userId="11bb237c-0d07-45b5-b3e6-581fdb08433a" providerId="ADAL" clId="{E27FDD28-4921-4CF6-915E-12423AD39A20}" dt="2023-10-13T17:18:51.460" v="510" actId="478"/>
          <ac:spMkLst>
            <pc:docMk/>
            <pc:sldMk cId="939637860" sldId="2076136418"/>
            <ac:spMk id="14" creationId="{D342FEF2-D157-B0B9-4395-5833E0CB0EB2}"/>
          </ac:spMkLst>
        </pc:spChg>
        <pc:spChg chg="mod">
          <ac:chgData name="Claudia Sameshima" userId="11bb237c-0d07-45b5-b3e6-581fdb08433a" providerId="ADAL" clId="{E27FDD28-4921-4CF6-915E-12423AD39A20}" dt="2023-10-13T17:18:34.198" v="509" actId="20577"/>
          <ac:spMkLst>
            <pc:docMk/>
            <pc:sldMk cId="939637860" sldId="2076136418"/>
            <ac:spMk id="15" creationId="{FA450B7B-E95A-5163-F88E-F4A025F7A8E7}"/>
          </ac:spMkLst>
        </pc:spChg>
      </pc:sldChg>
      <pc:sldChg chg="delSp modSp add mod ord modNotesTx">
        <pc:chgData name="Claudia Sameshima" userId="11bb237c-0d07-45b5-b3e6-581fdb08433a" providerId="ADAL" clId="{E27FDD28-4921-4CF6-915E-12423AD39A20}" dt="2023-10-27T19:20:53.688" v="13121" actId="20577"/>
        <pc:sldMkLst>
          <pc:docMk/>
          <pc:sldMk cId="3447913691" sldId="2076136419"/>
        </pc:sldMkLst>
        <pc:spChg chg="mod">
          <ac:chgData name="Claudia Sameshima" userId="11bb237c-0d07-45b5-b3e6-581fdb08433a" providerId="ADAL" clId="{E27FDD28-4921-4CF6-915E-12423AD39A20}" dt="2023-10-27T19:20:53.688" v="13121" actId="20577"/>
          <ac:spMkLst>
            <pc:docMk/>
            <pc:sldMk cId="3447913691" sldId="2076136419"/>
            <ac:spMk id="3" creationId="{0F46340C-824B-319A-C882-871478216ABF}"/>
          </ac:spMkLst>
        </pc:spChg>
        <pc:spChg chg="del">
          <ac:chgData name="Claudia Sameshima" userId="11bb237c-0d07-45b5-b3e6-581fdb08433a" providerId="ADAL" clId="{E27FDD28-4921-4CF6-915E-12423AD39A20}" dt="2023-10-13T17:22:43.828" v="604" actId="478"/>
          <ac:spMkLst>
            <pc:docMk/>
            <pc:sldMk cId="3447913691" sldId="2076136419"/>
            <ac:spMk id="4" creationId="{F39A776A-E435-EE2C-1ADC-BBDB8146BFAF}"/>
          </ac:spMkLst>
        </pc:spChg>
      </pc:sldChg>
      <pc:sldChg chg="addSp delSp modSp add mod">
        <pc:chgData name="Claudia Sameshima" userId="11bb237c-0d07-45b5-b3e6-581fdb08433a" providerId="ADAL" clId="{E27FDD28-4921-4CF6-915E-12423AD39A20}" dt="2023-10-13T18:46:15.844" v="3026" actId="14100"/>
        <pc:sldMkLst>
          <pc:docMk/>
          <pc:sldMk cId="743876802" sldId="2076136420"/>
        </pc:sldMkLst>
        <pc:spChg chg="add del mod">
          <ac:chgData name="Claudia Sameshima" userId="11bb237c-0d07-45b5-b3e6-581fdb08433a" providerId="ADAL" clId="{E27FDD28-4921-4CF6-915E-12423AD39A20}" dt="2023-10-13T18:40:50.817" v="2858" actId="478"/>
          <ac:spMkLst>
            <pc:docMk/>
            <pc:sldMk cId="743876802" sldId="2076136420"/>
            <ac:spMk id="2" creationId="{7F24D5FF-FEB4-3A22-4EEC-AAC73F9F8861}"/>
          </ac:spMkLst>
        </pc:spChg>
        <pc:spChg chg="mod">
          <ac:chgData name="Claudia Sameshima" userId="11bb237c-0d07-45b5-b3e6-581fdb08433a" providerId="ADAL" clId="{E27FDD28-4921-4CF6-915E-12423AD39A20}" dt="2023-10-13T18:39:05.067" v="2854" actId="207"/>
          <ac:spMkLst>
            <pc:docMk/>
            <pc:sldMk cId="743876802" sldId="2076136420"/>
            <ac:spMk id="3" creationId="{0F46340C-824B-319A-C882-871478216ABF}"/>
          </ac:spMkLst>
        </pc:spChg>
        <pc:spChg chg="add del mod">
          <ac:chgData name="Claudia Sameshima" userId="11bb237c-0d07-45b5-b3e6-581fdb08433a" providerId="ADAL" clId="{E27FDD28-4921-4CF6-915E-12423AD39A20}" dt="2023-10-13T18:40:50.817" v="2858" actId="478"/>
          <ac:spMkLst>
            <pc:docMk/>
            <pc:sldMk cId="743876802" sldId="2076136420"/>
            <ac:spMk id="7" creationId="{06E237CF-2CF4-5852-39D8-043374FF5352}"/>
          </ac:spMkLst>
        </pc:spChg>
        <pc:spChg chg="add mod">
          <ac:chgData name="Claudia Sameshima" userId="11bb237c-0d07-45b5-b3e6-581fdb08433a" providerId="ADAL" clId="{E27FDD28-4921-4CF6-915E-12423AD39A20}" dt="2023-10-13T18:46:10.150" v="3025" actId="1036"/>
          <ac:spMkLst>
            <pc:docMk/>
            <pc:sldMk cId="743876802" sldId="2076136420"/>
            <ac:spMk id="12" creationId="{34CAE6A1-9844-7223-6576-F487CED0BE53}"/>
          </ac:spMkLst>
        </pc:spChg>
        <pc:spChg chg="del">
          <ac:chgData name="Claudia Sameshima" userId="11bb237c-0d07-45b5-b3e6-581fdb08433a" providerId="ADAL" clId="{E27FDD28-4921-4CF6-915E-12423AD39A20}" dt="2023-10-13T18:40:50.817" v="2858" actId="478"/>
          <ac:spMkLst>
            <pc:docMk/>
            <pc:sldMk cId="743876802" sldId="2076136420"/>
            <ac:spMk id="14" creationId="{D6FB6830-401E-4871-15A4-0A286A7873FC}"/>
          </ac:spMkLst>
        </pc:spChg>
        <pc:spChg chg="add mod">
          <ac:chgData name="Claudia Sameshima" userId="11bb237c-0d07-45b5-b3e6-581fdb08433a" providerId="ADAL" clId="{E27FDD28-4921-4CF6-915E-12423AD39A20}" dt="2023-10-13T18:46:10.150" v="3025" actId="1036"/>
          <ac:spMkLst>
            <pc:docMk/>
            <pc:sldMk cId="743876802" sldId="2076136420"/>
            <ac:spMk id="15" creationId="{EEC27087-E233-0807-78D0-0518A1575865}"/>
          </ac:spMkLst>
        </pc:spChg>
        <pc:spChg chg="add mod">
          <ac:chgData name="Claudia Sameshima" userId="11bb237c-0d07-45b5-b3e6-581fdb08433a" providerId="ADAL" clId="{E27FDD28-4921-4CF6-915E-12423AD39A20}" dt="2023-10-13T18:46:10.150" v="3025" actId="1036"/>
          <ac:spMkLst>
            <pc:docMk/>
            <pc:sldMk cId="743876802" sldId="2076136420"/>
            <ac:spMk id="17" creationId="{0EADA438-F866-828A-DA61-65874F1F7B61}"/>
          </ac:spMkLst>
        </pc:spChg>
        <pc:spChg chg="add mod">
          <ac:chgData name="Claudia Sameshima" userId="11bb237c-0d07-45b5-b3e6-581fdb08433a" providerId="ADAL" clId="{E27FDD28-4921-4CF6-915E-12423AD39A20}" dt="2023-10-13T18:42:12.781" v="2896" actId="207"/>
          <ac:spMkLst>
            <pc:docMk/>
            <pc:sldMk cId="743876802" sldId="2076136420"/>
            <ac:spMk id="19" creationId="{0D3F8884-1E29-E028-BB8C-36EC8C1FE953}"/>
          </ac:spMkLst>
        </pc:spChg>
        <pc:spChg chg="add mod">
          <ac:chgData name="Claudia Sameshima" userId="11bb237c-0d07-45b5-b3e6-581fdb08433a" providerId="ADAL" clId="{E27FDD28-4921-4CF6-915E-12423AD39A20}" dt="2023-10-13T18:40:59.508" v="2860" actId="1076"/>
          <ac:spMkLst>
            <pc:docMk/>
            <pc:sldMk cId="743876802" sldId="2076136420"/>
            <ac:spMk id="20" creationId="{710F6DEB-7C2C-A4AD-7427-C4104BE7B9E0}"/>
          </ac:spMkLst>
        </pc:spChg>
        <pc:spChg chg="add mod">
          <ac:chgData name="Claudia Sameshima" userId="11bb237c-0d07-45b5-b3e6-581fdb08433a" providerId="ADAL" clId="{E27FDD28-4921-4CF6-915E-12423AD39A20}" dt="2023-10-13T18:40:59.508" v="2860" actId="1076"/>
          <ac:spMkLst>
            <pc:docMk/>
            <pc:sldMk cId="743876802" sldId="2076136420"/>
            <ac:spMk id="22" creationId="{35AE319C-848C-6623-B056-E6951E2FF7D3}"/>
          </ac:spMkLst>
        </pc:spChg>
        <pc:spChg chg="add del mod">
          <ac:chgData name="Claudia Sameshima" userId="11bb237c-0d07-45b5-b3e6-581fdb08433a" providerId="ADAL" clId="{E27FDD28-4921-4CF6-915E-12423AD39A20}" dt="2023-10-13T18:41:03.793" v="2861" actId="478"/>
          <ac:spMkLst>
            <pc:docMk/>
            <pc:sldMk cId="743876802" sldId="2076136420"/>
            <ac:spMk id="23" creationId="{7833AFB4-6484-886A-7079-30F9A1EB2927}"/>
          </ac:spMkLst>
        </pc:spChg>
        <pc:picChg chg="add del mod">
          <ac:chgData name="Claudia Sameshima" userId="11bb237c-0d07-45b5-b3e6-581fdb08433a" providerId="ADAL" clId="{E27FDD28-4921-4CF6-915E-12423AD39A20}" dt="2023-10-13T18:40:50.817" v="2858" actId="478"/>
          <ac:picMkLst>
            <pc:docMk/>
            <pc:sldMk cId="743876802" sldId="2076136420"/>
            <ac:picMk id="9" creationId="{B6CCAF7D-4DB2-2EDD-8B82-20311F9DD470}"/>
          </ac:picMkLst>
        </pc:picChg>
        <pc:picChg chg="add del mod">
          <ac:chgData name="Claudia Sameshima" userId="11bb237c-0d07-45b5-b3e6-581fdb08433a" providerId="ADAL" clId="{E27FDD28-4921-4CF6-915E-12423AD39A20}" dt="2023-10-13T18:44:00.185" v="2971" actId="478"/>
          <ac:picMkLst>
            <pc:docMk/>
            <pc:sldMk cId="743876802" sldId="2076136420"/>
            <ac:picMk id="18" creationId="{F12E5D61-D3E7-62CF-B927-69D3F108DFCD}"/>
          </ac:picMkLst>
        </pc:picChg>
        <pc:picChg chg="add del mod">
          <ac:chgData name="Claudia Sameshima" userId="11bb237c-0d07-45b5-b3e6-581fdb08433a" providerId="ADAL" clId="{E27FDD28-4921-4CF6-915E-12423AD39A20}" dt="2023-10-13T18:43:45.203" v="2967" actId="478"/>
          <ac:picMkLst>
            <pc:docMk/>
            <pc:sldMk cId="743876802" sldId="2076136420"/>
            <ac:picMk id="24" creationId="{7617AFE5-D5AB-2B97-5330-768CA3F2056A}"/>
          </ac:picMkLst>
        </pc:picChg>
        <pc:picChg chg="add mod">
          <ac:chgData name="Claudia Sameshima" userId="11bb237c-0d07-45b5-b3e6-581fdb08433a" providerId="ADAL" clId="{E27FDD28-4921-4CF6-915E-12423AD39A20}" dt="2023-10-13T18:43:55.891" v="2970" actId="1076"/>
          <ac:picMkLst>
            <pc:docMk/>
            <pc:sldMk cId="743876802" sldId="2076136420"/>
            <ac:picMk id="30" creationId="{80E5572C-2390-56A6-6011-80C80BD4766C}"/>
          </ac:picMkLst>
        </pc:picChg>
        <pc:picChg chg="add mod">
          <ac:chgData name="Claudia Sameshima" userId="11bb237c-0d07-45b5-b3e6-581fdb08433a" providerId="ADAL" clId="{E27FDD28-4921-4CF6-915E-12423AD39A20}" dt="2023-10-13T18:46:10.150" v="3025" actId="1036"/>
          <ac:picMkLst>
            <pc:docMk/>
            <pc:sldMk cId="743876802" sldId="2076136420"/>
            <ac:picMk id="31" creationId="{C36417AC-5A0F-5994-51E7-569458E4D367}"/>
          </ac:picMkLst>
        </pc:picChg>
        <pc:cxnChg chg="add del mod">
          <ac:chgData name="Claudia Sameshima" userId="11bb237c-0d07-45b5-b3e6-581fdb08433a" providerId="ADAL" clId="{E27FDD28-4921-4CF6-915E-12423AD39A20}" dt="2023-10-13T18:40:50.817" v="2858" actId="478"/>
          <ac:cxnSpMkLst>
            <pc:docMk/>
            <pc:sldMk cId="743876802" sldId="2076136420"/>
            <ac:cxnSpMk id="4" creationId="{B8C2B3A2-11A8-8657-DD64-1A286A540A2F}"/>
          </ac:cxnSpMkLst>
        </pc:cxnChg>
        <pc:cxnChg chg="add mod">
          <ac:chgData name="Claudia Sameshima" userId="11bb237c-0d07-45b5-b3e6-581fdb08433a" providerId="ADAL" clId="{E27FDD28-4921-4CF6-915E-12423AD39A20}" dt="2023-10-13T18:46:15.844" v="3026" actId="14100"/>
          <ac:cxnSpMkLst>
            <pc:docMk/>
            <pc:sldMk cId="743876802" sldId="2076136420"/>
            <ac:cxnSpMk id="10" creationId="{3E3405FD-FA33-F245-09C2-C54917C1C72B}"/>
          </ac:cxnSpMkLst>
        </pc:cxnChg>
        <pc:cxnChg chg="add mod">
          <ac:chgData name="Claudia Sameshima" userId="11bb237c-0d07-45b5-b3e6-581fdb08433a" providerId="ADAL" clId="{E27FDD28-4921-4CF6-915E-12423AD39A20}" dt="2023-10-13T18:41:26.912" v="2865" actId="14100"/>
          <ac:cxnSpMkLst>
            <pc:docMk/>
            <pc:sldMk cId="743876802" sldId="2076136420"/>
            <ac:cxnSpMk id="21" creationId="{FFAEAFF1-279F-29FE-7B13-3D43B1EA9A99}"/>
          </ac:cxnSpMkLst>
        </pc:cxnChg>
      </pc:sldChg>
      <pc:sldChg chg="addSp delSp modSp add del mod ord">
        <pc:chgData name="Claudia Sameshima" userId="11bb237c-0d07-45b5-b3e6-581fdb08433a" providerId="ADAL" clId="{E27FDD28-4921-4CF6-915E-12423AD39A20}" dt="2023-10-20T11:31:05.378" v="5085" actId="2696"/>
        <pc:sldMkLst>
          <pc:docMk/>
          <pc:sldMk cId="1471955213" sldId="2076136421"/>
        </pc:sldMkLst>
        <pc:picChg chg="add mod">
          <ac:chgData name="Claudia Sameshima" userId="11bb237c-0d07-45b5-b3e6-581fdb08433a" providerId="ADAL" clId="{E27FDD28-4921-4CF6-915E-12423AD39A20}" dt="2023-10-20T11:28:05.714" v="5053"/>
          <ac:picMkLst>
            <pc:docMk/>
            <pc:sldMk cId="1471955213" sldId="2076136421"/>
            <ac:picMk id="2" creationId="{137A5EF9-D309-5566-3A74-0087E320FBBD}"/>
          </ac:picMkLst>
        </pc:picChg>
        <pc:picChg chg="del">
          <ac:chgData name="Claudia Sameshima" userId="11bb237c-0d07-45b5-b3e6-581fdb08433a" providerId="ADAL" clId="{E27FDD28-4921-4CF6-915E-12423AD39A20}" dt="2023-10-20T11:27:52.661" v="5052" actId="478"/>
          <ac:picMkLst>
            <pc:docMk/>
            <pc:sldMk cId="1471955213" sldId="2076136421"/>
            <ac:picMk id="19" creationId="{00000000-0000-0000-0000-000000000000}"/>
          </ac:picMkLst>
        </pc:picChg>
      </pc:sldChg>
      <pc:sldChg chg="add modTransition modNotesTx">
        <pc:chgData name="Claudia Sameshima" userId="11bb237c-0d07-45b5-b3e6-581fdb08433a" providerId="ADAL" clId="{E27FDD28-4921-4CF6-915E-12423AD39A20}" dt="2023-10-27T20:03:45.172" v="14144" actId="20577"/>
        <pc:sldMkLst>
          <pc:docMk/>
          <pc:sldMk cId="2521635459" sldId="2076136422"/>
        </pc:sldMkLst>
      </pc:sldChg>
      <pc:sldChg chg="delSp modSp add del mod modNotesTx">
        <pc:chgData name="Claudia Sameshima" userId="11bb237c-0d07-45b5-b3e6-581fdb08433a" providerId="ADAL" clId="{E27FDD28-4921-4CF6-915E-12423AD39A20}" dt="2023-10-20T13:09:52.944" v="8659" actId="47"/>
        <pc:sldMkLst>
          <pc:docMk/>
          <pc:sldMk cId="2086008384" sldId="2076136423"/>
        </pc:sldMkLst>
        <pc:spChg chg="mod">
          <ac:chgData name="Claudia Sameshima" userId="11bb237c-0d07-45b5-b3e6-581fdb08433a" providerId="ADAL" clId="{E27FDD28-4921-4CF6-915E-12423AD39A20}" dt="2023-10-20T12:54:32.198" v="8423" actId="14100"/>
          <ac:spMkLst>
            <pc:docMk/>
            <pc:sldMk cId="2086008384" sldId="2076136423"/>
            <ac:spMk id="2" creationId="{CCD3B001-675A-A776-763B-388CE2698D74}"/>
          </ac:spMkLst>
        </pc:spChg>
        <pc:spChg chg="mod">
          <ac:chgData name="Claudia Sameshima" userId="11bb237c-0d07-45b5-b3e6-581fdb08433a" providerId="ADAL" clId="{E27FDD28-4921-4CF6-915E-12423AD39A20}" dt="2023-10-20T12:53:08.183" v="8313" actId="1036"/>
          <ac:spMkLst>
            <pc:docMk/>
            <pc:sldMk cId="2086008384" sldId="2076136423"/>
            <ac:spMk id="3" creationId="{F6380832-930F-F1DF-4198-03DCADF46D16}"/>
          </ac:spMkLst>
        </pc:spChg>
        <pc:spChg chg="mod">
          <ac:chgData name="Claudia Sameshima" userId="11bb237c-0d07-45b5-b3e6-581fdb08433a" providerId="ADAL" clId="{E27FDD28-4921-4CF6-915E-12423AD39A20}" dt="2023-10-20T12:53:08.183" v="8313" actId="1036"/>
          <ac:spMkLst>
            <pc:docMk/>
            <pc:sldMk cId="2086008384" sldId="2076136423"/>
            <ac:spMk id="4" creationId="{B199D41E-253C-2151-DFD2-3A1DCD8F14EF}"/>
          </ac:spMkLst>
        </pc:spChg>
        <pc:spChg chg="mod">
          <ac:chgData name="Claudia Sameshima" userId="11bb237c-0d07-45b5-b3e6-581fdb08433a" providerId="ADAL" clId="{E27FDD28-4921-4CF6-915E-12423AD39A20}" dt="2023-10-20T12:53:08.183" v="8313" actId="1036"/>
          <ac:spMkLst>
            <pc:docMk/>
            <pc:sldMk cId="2086008384" sldId="2076136423"/>
            <ac:spMk id="5" creationId="{F919647C-EC8E-9977-5829-F9FA9DBC3A4B}"/>
          </ac:spMkLst>
        </pc:spChg>
        <pc:spChg chg="mod">
          <ac:chgData name="Claudia Sameshima" userId="11bb237c-0d07-45b5-b3e6-581fdb08433a" providerId="ADAL" clId="{E27FDD28-4921-4CF6-915E-12423AD39A20}" dt="2023-10-20T12:53:08.183" v="8313" actId="1036"/>
          <ac:spMkLst>
            <pc:docMk/>
            <pc:sldMk cId="2086008384" sldId="2076136423"/>
            <ac:spMk id="6" creationId="{20753573-A3CA-48C3-2CAE-F431A18EBA8D}"/>
          </ac:spMkLst>
        </pc:spChg>
        <pc:spChg chg="mod">
          <ac:chgData name="Claudia Sameshima" userId="11bb237c-0d07-45b5-b3e6-581fdb08433a" providerId="ADAL" clId="{E27FDD28-4921-4CF6-915E-12423AD39A20}" dt="2023-10-20T12:53:08.183" v="8313" actId="1036"/>
          <ac:spMkLst>
            <pc:docMk/>
            <pc:sldMk cId="2086008384" sldId="2076136423"/>
            <ac:spMk id="7" creationId="{0EA01A99-EEE2-756B-9ECE-EC32D3ABF85E}"/>
          </ac:spMkLst>
        </pc:spChg>
        <pc:spChg chg="mod">
          <ac:chgData name="Claudia Sameshima" userId="11bb237c-0d07-45b5-b3e6-581fdb08433a" providerId="ADAL" clId="{E27FDD28-4921-4CF6-915E-12423AD39A20}" dt="2023-10-20T13:02:04.297" v="8546" actId="27636"/>
          <ac:spMkLst>
            <pc:docMk/>
            <pc:sldMk cId="2086008384" sldId="2076136423"/>
            <ac:spMk id="8" creationId="{D0C239A6-2E7B-68A1-C66B-62D588295A93}"/>
          </ac:spMkLst>
        </pc:spChg>
        <pc:spChg chg="mod">
          <ac:chgData name="Claudia Sameshima" userId="11bb237c-0d07-45b5-b3e6-581fdb08433a" providerId="ADAL" clId="{E27FDD28-4921-4CF6-915E-12423AD39A20}" dt="2023-10-20T13:01:57.838" v="8544" actId="20577"/>
          <ac:spMkLst>
            <pc:docMk/>
            <pc:sldMk cId="2086008384" sldId="2076136423"/>
            <ac:spMk id="9" creationId="{2B76ECEC-B11A-71B6-416A-918CCB50621A}"/>
          </ac:spMkLst>
        </pc:spChg>
        <pc:spChg chg="mod">
          <ac:chgData name="Claudia Sameshima" userId="11bb237c-0d07-45b5-b3e6-581fdb08433a" providerId="ADAL" clId="{E27FDD28-4921-4CF6-915E-12423AD39A20}" dt="2023-10-20T12:54:46.336" v="8435" actId="14100"/>
          <ac:spMkLst>
            <pc:docMk/>
            <pc:sldMk cId="2086008384" sldId="2076136423"/>
            <ac:spMk id="11" creationId="{2F78498A-2720-6921-8930-22F7C28739A5}"/>
          </ac:spMkLst>
        </pc:spChg>
        <pc:spChg chg="mod">
          <ac:chgData name="Claudia Sameshima" userId="11bb237c-0d07-45b5-b3e6-581fdb08433a" providerId="ADAL" clId="{E27FDD28-4921-4CF6-915E-12423AD39A20}" dt="2023-10-20T12:53:08.183" v="8313" actId="1036"/>
          <ac:spMkLst>
            <pc:docMk/>
            <pc:sldMk cId="2086008384" sldId="2076136423"/>
            <ac:spMk id="15" creationId="{77327BB8-C8AD-194D-4E04-00122A71646B}"/>
          </ac:spMkLst>
        </pc:spChg>
        <pc:spChg chg="mod">
          <ac:chgData name="Claudia Sameshima" userId="11bb237c-0d07-45b5-b3e6-581fdb08433a" providerId="ADAL" clId="{E27FDD28-4921-4CF6-915E-12423AD39A20}" dt="2023-10-20T12:53:08.183" v="8313" actId="1036"/>
          <ac:spMkLst>
            <pc:docMk/>
            <pc:sldMk cId="2086008384" sldId="2076136423"/>
            <ac:spMk id="18" creationId="{A82886BF-19BB-9236-ADD9-7C2A1A689330}"/>
          </ac:spMkLst>
        </pc:spChg>
        <pc:spChg chg="mod">
          <ac:chgData name="Claudia Sameshima" userId="11bb237c-0d07-45b5-b3e6-581fdb08433a" providerId="ADAL" clId="{E27FDD28-4921-4CF6-915E-12423AD39A20}" dt="2023-10-20T12:53:08.183" v="8313" actId="1036"/>
          <ac:spMkLst>
            <pc:docMk/>
            <pc:sldMk cId="2086008384" sldId="2076136423"/>
            <ac:spMk id="19" creationId="{6EA072CD-9F3D-4795-5D92-A409228E5D0A}"/>
          </ac:spMkLst>
        </pc:spChg>
        <pc:spChg chg="del">
          <ac:chgData name="Claudia Sameshima" userId="11bb237c-0d07-45b5-b3e6-581fdb08433a" providerId="ADAL" clId="{E27FDD28-4921-4CF6-915E-12423AD39A20}" dt="2023-10-20T12:52:45.607" v="8282" actId="478"/>
          <ac:spMkLst>
            <pc:docMk/>
            <pc:sldMk cId="2086008384" sldId="2076136423"/>
            <ac:spMk id="21" creationId="{B022AACE-EAD3-28F6-C654-F741B8E062E6}"/>
          </ac:spMkLst>
        </pc:spChg>
        <pc:spChg chg="del">
          <ac:chgData name="Claudia Sameshima" userId="11bb237c-0d07-45b5-b3e6-581fdb08433a" providerId="ADAL" clId="{E27FDD28-4921-4CF6-915E-12423AD39A20}" dt="2023-10-20T12:52:45.607" v="8282" actId="478"/>
          <ac:spMkLst>
            <pc:docMk/>
            <pc:sldMk cId="2086008384" sldId="2076136423"/>
            <ac:spMk id="22" creationId="{1745DAF9-3AA7-16A0-315A-51672A3F973A}"/>
          </ac:spMkLst>
        </pc:spChg>
        <pc:spChg chg="del">
          <ac:chgData name="Claudia Sameshima" userId="11bb237c-0d07-45b5-b3e6-581fdb08433a" providerId="ADAL" clId="{E27FDD28-4921-4CF6-915E-12423AD39A20}" dt="2023-10-20T12:52:45.607" v="8282" actId="478"/>
          <ac:spMkLst>
            <pc:docMk/>
            <pc:sldMk cId="2086008384" sldId="2076136423"/>
            <ac:spMk id="23" creationId="{31144313-C2E3-283B-CE8C-F69E021EF575}"/>
          </ac:spMkLst>
        </pc:spChg>
        <pc:spChg chg="del">
          <ac:chgData name="Claudia Sameshima" userId="11bb237c-0d07-45b5-b3e6-581fdb08433a" providerId="ADAL" clId="{E27FDD28-4921-4CF6-915E-12423AD39A20}" dt="2023-10-20T12:52:45.607" v="8282" actId="478"/>
          <ac:spMkLst>
            <pc:docMk/>
            <pc:sldMk cId="2086008384" sldId="2076136423"/>
            <ac:spMk id="24" creationId="{2078B2C6-417C-D952-F844-38571F502BDB}"/>
          </ac:spMkLst>
        </pc:spChg>
        <pc:spChg chg="mod">
          <ac:chgData name="Claudia Sameshima" userId="11bb237c-0d07-45b5-b3e6-581fdb08433a" providerId="ADAL" clId="{E27FDD28-4921-4CF6-915E-12423AD39A20}" dt="2023-10-20T12:55:05.814" v="8453" actId="20577"/>
          <ac:spMkLst>
            <pc:docMk/>
            <pc:sldMk cId="2086008384" sldId="2076136423"/>
            <ac:spMk id="30" creationId="{A01E837A-D726-E0FC-6B75-F180334C145E}"/>
          </ac:spMkLst>
        </pc:spChg>
        <pc:spChg chg="mod">
          <ac:chgData name="Claudia Sameshima" userId="11bb237c-0d07-45b5-b3e6-581fdb08433a" providerId="ADAL" clId="{E27FDD28-4921-4CF6-915E-12423AD39A20}" dt="2023-10-20T12:56:21.119" v="8477" actId="20577"/>
          <ac:spMkLst>
            <pc:docMk/>
            <pc:sldMk cId="2086008384" sldId="2076136423"/>
            <ac:spMk id="34" creationId="{F863594F-03E1-D5FE-967D-FC23EBCEBC46}"/>
          </ac:spMkLst>
        </pc:spChg>
        <pc:spChg chg="mod">
          <ac:chgData name="Claudia Sameshima" userId="11bb237c-0d07-45b5-b3e6-581fdb08433a" providerId="ADAL" clId="{E27FDD28-4921-4CF6-915E-12423AD39A20}" dt="2023-10-20T12:57:50.607" v="8490" actId="27636"/>
          <ac:spMkLst>
            <pc:docMk/>
            <pc:sldMk cId="2086008384" sldId="2076136423"/>
            <ac:spMk id="45" creationId="{BAC2461A-A8F4-6E7D-591F-A715605CB681}"/>
          </ac:spMkLst>
        </pc:spChg>
        <pc:spChg chg="mod">
          <ac:chgData name="Claudia Sameshima" userId="11bb237c-0d07-45b5-b3e6-581fdb08433a" providerId="ADAL" clId="{E27FDD28-4921-4CF6-915E-12423AD39A20}" dt="2023-10-20T13:00:51.882" v="8521" actId="27636"/>
          <ac:spMkLst>
            <pc:docMk/>
            <pc:sldMk cId="2086008384" sldId="2076136423"/>
            <ac:spMk id="47" creationId="{9E63FB36-E116-AEAC-39ED-BAE30F51867C}"/>
          </ac:spMkLst>
        </pc:spChg>
        <pc:spChg chg="mod">
          <ac:chgData name="Claudia Sameshima" userId="11bb237c-0d07-45b5-b3e6-581fdb08433a" providerId="ADAL" clId="{E27FDD28-4921-4CF6-915E-12423AD39A20}" dt="2023-10-20T12:54:52.609" v="8436" actId="1076"/>
          <ac:spMkLst>
            <pc:docMk/>
            <pc:sldMk cId="2086008384" sldId="2076136423"/>
            <ac:spMk id="48" creationId="{DF3BBE98-CE18-7410-A42D-05AF2CF3A2A6}"/>
          </ac:spMkLst>
        </pc:spChg>
        <pc:spChg chg="mod">
          <ac:chgData name="Claudia Sameshima" userId="11bb237c-0d07-45b5-b3e6-581fdb08433a" providerId="ADAL" clId="{E27FDD28-4921-4CF6-915E-12423AD39A20}" dt="2023-10-20T12:56:14.831" v="8476" actId="6549"/>
          <ac:spMkLst>
            <pc:docMk/>
            <pc:sldMk cId="2086008384" sldId="2076136423"/>
            <ac:spMk id="49" creationId="{C81EEB7D-A645-3EE7-6E59-FE643DB0CCB1}"/>
          </ac:spMkLst>
        </pc:spChg>
        <pc:spChg chg="mod">
          <ac:chgData name="Claudia Sameshima" userId="11bb237c-0d07-45b5-b3e6-581fdb08433a" providerId="ADAL" clId="{E27FDD28-4921-4CF6-915E-12423AD39A20}" dt="2023-10-20T12:57:46.710" v="8488" actId="20577"/>
          <ac:spMkLst>
            <pc:docMk/>
            <pc:sldMk cId="2086008384" sldId="2076136423"/>
            <ac:spMk id="50" creationId="{1E13DC0E-9361-9034-2A30-6DBBEC58B20D}"/>
          </ac:spMkLst>
        </pc:spChg>
        <pc:spChg chg="mod">
          <ac:chgData name="Claudia Sameshima" userId="11bb237c-0d07-45b5-b3e6-581fdb08433a" providerId="ADAL" clId="{E27FDD28-4921-4CF6-915E-12423AD39A20}" dt="2023-10-20T13:01:00.664" v="8522" actId="20577"/>
          <ac:spMkLst>
            <pc:docMk/>
            <pc:sldMk cId="2086008384" sldId="2076136423"/>
            <ac:spMk id="51" creationId="{AB1EF8A2-8534-BEE3-A084-8B5E6BDB1310}"/>
          </ac:spMkLst>
        </pc:spChg>
      </pc:sldChg>
      <pc:sldChg chg="modSp add del mod ord">
        <pc:chgData name="Claudia Sameshima" userId="11bb237c-0d07-45b5-b3e6-581fdb08433a" providerId="ADAL" clId="{E27FDD28-4921-4CF6-915E-12423AD39A20}" dt="2023-10-20T13:04:45.714" v="8565" actId="47"/>
        <pc:sldMkLst>
          <pc:docMk/>
          <pc:sldMk cId="2148696707" sldId="2076136424"/>
        </pc:sldMkLst>
        <pc:spChg chg="mod">
          <ac:chgData name="Claudia Sameshima" userId="11bb237c-0d07-45b5-b3e6-581fdb08433a" providerId="ADAL" clId="{E27FDD28-4921-4CF6-915E-12423AD39A20}" dt="2023-10-20T13:04:35.799" v="8564" actId="20577"/>
          <ac:spMkLst>
            <pc:docMk/>
            <pc:sldMk cId="2148696707" sldId="2076136424"/>
            <ac:spMk id="48" creationId="{DF3BBE98-CE18-7410-A42D-05AF2CF3A2A6}"/>
          </ac:spMkLst>
        </pc:spChg>
      </pc:sldChg>
      <pc:sldChg chg="add del">
        <pc:chgData name="Claudia Sameshima" userId="11bb237c-0d07-45b5-b3e6-581fdb08433a" providerId="ADAL" clId="{E27FDD28-4921-4CF6-915E-12423AD39A20}" dt="2023-10-20T13:05:09.953" v="8568" actId="47"/>
        <pc:sldMkLst>
          <pc:docMk/>
          <pc:sldMk cId="3326528439" sldId="2076136424"/>
        </pc:sldMkLst>
      </pc:sldChg>
      <pc:sldChg chg="add del">
        <pc:chgData name="Claudia Sameshima" userId="11bb237c-0d07-45b5-b3e6-581fdb08433a" providerId="ADAL" clId="{E27FDD28-4921-4CF6-915E-12423AD39A20}" dt="2023-10-20T13:04:16.073" v="8553" actId="47"/>
        <pc:sldMkLst>
          <pc:docMk/>
          <pc:sldMk cId="3591152895" sldId="2076136424"/>
        </pc:sldMkLst>
      </pc:sldChg>
      <pc:sldChg chg="delSp modSp add mod ord modNotesTx">
        <pc:chgData name="Claudia Sameshima" userId="11bb237c-0d07-45b5-b3e6-581fdb08433a" providerId="ADAL" clId="{E27FDD28-4921-4CF6-915E-12423AD39A20}" dt="2023-10-27T19:44:11.635" v="13751" actId="20577"/>
        <pc:sldMkLst>
          <pc:docMk/>
          <pc:sldMk cId="989867365" sldId="2076136425"/>
        </pc:sldMkLst>
        <pc:spChg chg="mod">
          <ac:chgData name="Claudia Sameshima" userId="11bb237c-0d07-45b5-b3e6-581fdb08433a" providerId="ADAL" clId="{E27FDD28-4921-4CF6-915E-12423AD39A20}" dt="2023-10-20T13:05:46.829" v="8572" actId="1076"/>
          <ac:spMkLst>
            <pc:docMk/>
            <pc:sldMk cId="989867365" sldId="2076136425"/>
            <ac:spMk id="2" creationId="{CCD3B001-675A-A776-763B-388CE2698D74}"/>
          </ac:spMkLst>
        </pc:spChg>
        <pc:spChg chg="del">
          <ac:chgData name="Claudia Sameshima" userId="11bb237c-0d07-45b5-b3e6-581fdb08433a" providerId="ADAL" clId="{E27FDD28-4921-4CF6-915E-12423AD39A20}" dt="2023-10-20T13:05:37.398" v="8571" actId="478"/>
          <ac:spMkLst>
            <pc:docMk/>
            <pc:sldMk cId="989867365" sldId="2076136425"/>
            <ac:spMk id="3" creationId="{F6380832-930F-F1DF-4198-03DCADF46D16}"/>
          </ac:spMkLst>
        </pc:spChg>
        <pc:spChg chg="mod">
          <ac:chgData name="Claudia Sameshima" userId="11bb237c-0d07-45b5-b3e6-581fdb08433a" providerId="ADAL" clId="{E27FDD28-4921-4CF6-915E-12423AD39A20}" dt="2023-10-20T13:05:46.829" v="8572" actId="1076"/>
          <ac:spMkLst>
            <pc:docMk/>
            <pc:sldMk cId="989867365" sldId="2076136425"/>
            <ac:spMk id="4" creationId="{B199D41E-253C-2151-DFD2-3A1DCD8F14EF}"/>
          </ac:spMkLst>
        </pc:spChg>
        <pc:spChg chg="mod">
          <ac:chgData name="Claudia Sameshima" userId="11bb237c-0d07-45b5-b3e6-581fdb08433a" providerId="ADAL" clId="{E27FDD28-4921-4CF6-915E-12423AD39A20}" dt="2023-10-20T13:05:46.829" v="8572" actId="1076"/>
          <ac:spMkLst>
            <pc:docMk/>
            <pc:sldMk cId="989867365" sldId="2076136425"/>
            <ac:spMk id="5" creationId="{F919647C-EC8E-9977-5829-F9FA9DBC3A4B}"/>
          </ac:spMkLst>
        </pc:spChg>
        <pc:spChg chg="del">
          <ac:chgData name="Claudia Sameshima" userId="11bb237c-0d07-45b5-b3e6-581fdb08433a" providerId="ADAL" clId="{E27FDD28-4921-4CF6-915E-12423AD39A20}" dt="2023-10-20T13:05:37.398" v="8571" actId="478"/>
          <ac:spMkLst>
            <pc:docMk/>
            <pc:sldMk cId="989867365" sldId="2076136425"/>
            <ac:spMk id="6" creationId="{20753573-A3CA-48C3-2CAE-F431A18EBA8D}"/>
          </ac:spMkLst>
        </pc:spChg>
        <pc:spChg chg="mod">
          <ac:chgData name="Claudia Sameshima" userId="11bb237c-0d07-45b5-b3e6-581fdb08433a" providerId="ADAL" clId="{E27FDD28-4921-4CF6-915E-12423AD39A20}" dt="2023-10-20T13:05:46.829" v="8572" actId="1076"/>
          <ac:spMkLst>
            <pc:docMk/>
            <pc:sldMk cId="989867365" sldId="2076136425"/>
            <ac:spMk id="7" creationId="{0EA01A99-EEE2-756B-9ECE-EC32D3ABF85E}"/>
          </ac:spMkLst>
        </pc:spChg>
        <pc:spChg chg="del">
          <ac:chgData name="Claudia Sameshima" userId="11bb237c-0d07-45b5-b3e6-581fdb08433a" providerId="ADAL" clId="{E27FDD28-4921-4CF6-915E-12423AD39A20}" dt="2023-10-20T13:05:37.398" v="8571" actId="478"/>
          <ac:spMkLst>
            <pc:docMk/>
            <pc:sldMk cId="989867365" sldId="2076136425"/>
            <ac:spMk id="8" creationId="{D0C239A6-2E7B-68A1-C66B-62D588295A93}"/>
          </ac:spMkLst>
        </pc:spChg>
        <pc:spChg chg="del">
          <ac:chgData name="Claudia Sameshima" userId="11bb237c-0d07-45b5-b3e6-581fdb08433a" providerId="ADAL" clId="{E27FDD28-4921-4CF6-915E-12423AD39A20}" dt="2023-10-20T13:05:37.398" v="8571" actId="478"/>
          <ac:spMkLst>
            <pc:docMk/>
            <pc:sldMk cId="989867365" sldId="2076136425"/>
            <ac:spMk id="9" creationId="{2B76ECEC-B11A-71B6-416A-918CCB50621A}"/>
          </ac:spMkLst>
        </pc:spChg>
        <pc:spChg chg="mod">
          <ac:chgData name="Claudia Sameshima" userId="11bb237c-0d07-45b5-b3e6-581fdb08433a" providerId="ADAL" clId="{E27FDD28-4921-4CF6-915E-12423AD39A20}" dt="2023-10-20T13:05:46.829" v="8572" actId="1076"/>
          <ac:spMkLst>
            <pc:docMk/>
            <pc:sldMk cId="989867365" sldId="2076136425"/>
            <ac:spMk id="11" creationId="{2F78498A-2720-6921-8930-22F7C28739A5}"/>
          </ac:spMkLst>
        </pc:spChg>
        <pc:spChg chg="mod">
          <ac:chgData name="Claudia Sameshima" userId="11bb237c-0d07-45b5-b3e6-581fdb08433a" providerId="ADAL" clId="{E27FDD28-4921-4CF6-915E-12423AD39A20}" dt="2023-10-20T13:05:46.829" v="8572" actId="1076"/>
          <ac:spMkLst>
            <pc:docMk/>
            <pc:sldMk cId="989867365" sldId="2076136425"/>
            <ac:spMk id="15" creationId="{77327BB8-C8AD-194D-4E04-00122A71646B}"/>
          </ac:spMkLst>
        </pc:spChg>
        <pc:spChg chg="mod">
          <ac:chgData name="Claudia Sameshima" userId="11bb237c-0d07-45b5-b3e6-581fdb08433a" providerId="ADAL" clId="{E27FDD28-4921-4CF6-915E-12423AD39A20}" dt="2023-10-20T13:05:46.829" v="8572" actId="1076"/>
          <ac:spMkLst>
            <pc:docMk/>
            <pc:sldMk cId="989867365" sldId="2076136425"/>
            <ac:spMk id="18" creationId="{A82886BF-19BB-9236-ADD9-7C2A1A689330}"/>
          </ac:spMkLst>
        </pc:spChg>
        <pc:spChg chg="mod">
          <ac:chgData name="Claudia Sameshima" userId="11bb237c-0d07-45b5-b3e6-581fdb08433a" providerId="ADAL" clId="{E27FDD28-4921-4CF6-915E-12423AD39A20}" dt="2023-10-20T13:05:46.829" v="8572" actId="1076"/>
          <ac:spMkLst>
            <pc:docMk/>
            <pc:sldMk cId="989867365" sldId="2076136425"/>
            <ac:spMk id="19" creationId="{6EA072CD-9F3D-4795-5D92-A409228E5D0A}"/>
          </ac:spMkLst>
        </pc:spChg>
        <pc:spChg chg="del">
          <ac:chgData name="Claudia Sameshima" userId="11bb237c-0d07-45b5-b3e6-581fdb08433a" providerId="ADAL" clId="{E27FDD28-4921-4CF6-915E-12423AD39A20}" dt="2023-10-20T13:05:37.398" v="8571" actId="478"/>
          <ac:spMkLst>
            <pc:docMk/>
            <pc:sldMk cId="989867365" sldId="2076136425"/>
            <ac:spMk id="21" creationId="{B022AACE-EAD3-28F6-C654-F741B8E062E6}"/>
          </ac:spMkLst>
        </pc:spChg>
        <pc:spChg chg="del">
          <ac:chgData name="Claudia Sameshima" userId="11bb237c-0d07-45b5-b3e6-581fdb08433a" providerId="ADAL" clId="{E27FDD28-4921-4CF6-915E-12423AD39A20}" dt="2023-10-20T13:05:37.398" v="8571" actId="478"/>
          <ac:spMkLst>
            <pc:docMk/>
            <pc:sldMk cId="989867365" sldId="2076136425"/>
            <ac:spMk id="22" creationId="{1745DAF9-3AA7-16A0-315A-51672A3F973A}"/>
          </ac:spMkLst>
        </pc:spChg>
        <pc:spChg chg="del">
          <ac:chgData name="Claudia Sameshima" userId="11bb237c-0d07-45b5-b3e6-581fdb08433a" providerId="ADAL" clId="{E27FDD28-4921-4CF6-915E-12423AD39A20}" dt="2023-10-20T13:05:37.398" v="8571" actId="478"/>
          <ac:spMkLst>
            <pc:docMk/>
            <pc:sldMk cId="989867365" sldId="2076136425"/>
            <ac:spMk id="23" creationId="{31144313-C2E3-283B-CE8C-F69E021EF575}"/>
          </ac:spMkLst>
        </pc:spChg>
        <pc:spChg chg="del">
          <ac:chgData name="Claudia Sameshima" userId="11bb237c-0d07-45b5-b3e6-581fdb08433a" providerId="ADAL" clId="{E27FDD28-4921-4CF6-915E-12423AD39A20}" dt="2023-10-20T13:05:37.398" v="8571" actId="478"/>
          <ac:spMkLst>
            <pc:docMk/>
            <pc:sldMk cId="989867365" sldId="2076136425"/>
            <ac:spMk id="24" creationId="{2078B2C6-417C-D952-F844-38571F502BDB}"/>
          </ac:spMkLst>
        </pc:spChg>
        <pc:spChg chg="mod">
          <ac:chgData name="Claudia Sameshima" userId="11bb237c-0d07-45b5-b3e6-581fdb08433a" providerId="ADAL" clId="{E27FDD28-4921-4CF6-915E-12423AD39A20}" dt="2023-10-20T13:05:46.829" v="8572" actId="1076"/>
          <ac:spMkLst>
            <pc:docMk/>
            <pc:sldMk cId="989867365" sldId="2076136425"/>
            <ac:spMk id="30" creationId="{A01E837A-D726-E0FC-6B75-F180334C145E}"/>
          </ac:spMkLst>
        </pc:spChg>
        <pc:spChg chg="mod">
          <ac:chgData name="Claudia Sameshima" userId="11bb237c-0d07-45b5-b3e6-581fdb08433a" providerId="ADAL" clId="{E27FDD28-4921-4CF6-915E-12423AD39A20}" dt="2023-10-20T17:59:04.382" v="10078" actId="20577"/>
          <ac:spMkLst>
            <pc:docMk/>
            <pc:sldMk cId="989867365" sldId="2076136425"/>
            <ac:spMk id="34" creationId="{F863594F-03E1-D5FE-967D-FC23EBCEBC46}"/>
          </ac:spMkLst>
        </pc:spChg>
        <pc:spChg chg="mod">
          <ac:chgData name="Claudia Sameshima" userId="11bb237c-0d07-45b5-b3e6-581fdb08433a" providerId="ADAL" clId="{E27FDD28-4921-4CF6-915E-12423AD39A20}" dt="2023-10-20T18:06:37.927" v="10081"/>
          <ac:spMkLst>
            <pc:docMk/>
            <pc:sldMk cId="989867365" sldId="2076136425"/>
            <ac:spMk id="45" creationId="{BAC2461A-A8F4-6E7D-591F-A715605CB681}"/>
          </ac:spMkLst>
        </pc:spChg>
        <pc:spChg chg="mod">
          <ac:chgData name="Claudia Sameshima" userId="11bb237c-0d07-45b5-b3e6-581fdb08433a" providerId="ADAL" clId="{E27FDD28-4921-4CF6-915E-12423AD39A20}" dt="2023-10-20T17:24:49.069" v="9965" actId="20577"/>
          <ac:spMkLst>
            <pc:docMk/>
            <pc:sldMk cId="989867365" sldId="2076136425"/>
            <ac:spMk id="47" creationId="{9E63FB36-E116-AEAC-39ED-BAE30F51867C}"/>
          </ac:spMkLst>
        </pc:spChg>
        <pc:spChg chg="mod">
          <ac:chgData name="Claudia Sameshima" userId="11bb237c-0d07-45b5-b3e6-581fdb08433a" providerId="ADAL" clId="{E27FDD28-4921-4CF6-915E-12423AD39A20}" dt="2023-10-20T13:05:46.829" v="8572" actId="1076"/>
          <ac:spMkLst>
            <pc:docMk/>
            <pc:sldMk cId="989867365" sldId="2076136425"/>
            <ac:spMk id="48" creationId="{DF3BBE98-CE18-7410-A42D-05AF2CF3A2A6}"/>
          </ac:spMkLst>
        </pc:spChg>
        <pc:spChg chg="mod">
          <ac:chgData name="Claudia Sameshima" userId="11bb237c-0d07-45b5-b3e6-581fdb08433a" providerId="ADAL" clId="{E27FDD28-4921-4CF6-915E-12423AD39A20}" dt="2023-10-20T13:05:46.829" v="8572" actId="1076"/>
          <ac:spMkLst>
            <pc:docMk/>
            <pc:sldMk cId="989867365" sldId="2076136425"/>
            <ac:spMk id="49" creationId="{C81EEB7D-A645-3EE7-6E59-FE643DB0CCB1}"/>
          </ac:spMkLst>
        </pc:spChg>
        <pc:spChg chg="mod">
          <ac:chgData name="Claudia Sameshima" userId="11bb237c-0d07-45b5-b3e6-581fdb08433a" providerId="ADAL" clId="{E27FDD28-4921-4CF6-915E-12423AD39A20}" dt="2023-10-27T19:35:54.501" v="13351" actId="20577"/>
          <ac:spMkLst>
            <pc:docMk/>
            <pc:sldMk cId="989867365" sldId="2076136425"/>
            <ac:spMk id="50" creationId="{1E13DC0E-9361-9034-2A30-6DBBEC58B20D}"/>
          </ac:spMkLst>
        </pc:spChg>
        <pc:spChg chg="mod">
          <ac:chgData name="Claudia Sameshima" userId="11bb237c-0d07-45b5-b3e6-581fdb08433a" providerId="ADAL" clId="{E27FDD28-4921-4CF6-915E-12423AD39A20}" dt="2023-10-27T19:36:06.720" v="13352" actId="20577"/>
          <ac:spMkLst>
            <pc:docMk/>
            <pc:sldMk cId="989867365" sldId="2076136425"/>
            <ac:spMk id="51" creationId="{AB1EF8A2-8534-BEE3-A084-8B5E6BDB1310}"/>
          </ac:spMkLst>
        </pc:spChg>
      </pc:sldChg>
      <pc:sldChg chg="modSp add mod modNotesTx">
        <pc:chgData name="Claudia Sameshima" userId="11bb237c-0d07-45b5-b3e6-581fdb08433a" providerId="ADAL" clId="{E27FDD28-4921-4CF6-915E-12423AD39A20}" dt="2023-10-27T19:36:51.971" v="13353" actId="20577"/>
        <pc:sldMkLst>
          <pc:docMk/>
          <pc:sldMk cId="3432910481" sldId="2076136426"/>
        </pc:sldMkLst>
        <pc:spChg chg="mod">
          <ac:chgData name="Claudia Sameshima" userId="11bb237c-0d07-45b5-b3e6-581fdb08433a" providerId="ADAL" clId="{E27FDD28-4921-4CF6-915E-12423AD39A20}" dt="2023-10-20T13:06:19.903" v="8577" actId="27636"/>
          <ac:spMkLst>
            <pc:docMk/>
            <pc:sldMk cId="3432910481" sldId="2076136426"/>
            <ac:spMk id="30" creationId="{A01E837A-D726-E0FC-6B75-F180334C145E}"/>
          </ac:spMkLst>
        </pc:spChg>
        <pc:spChg chg="mod">
          <ac:chgData name="Claudia Sameshima" userId="11bb237c-0d07-45b5-b3e6-581fdb08433a" providerId="ADAL" clId="{E27FDD28-4921-4CF6-915E-12423AD39A20}" dt="2023-10-20T13:06:44.189" v="8580" actId="27636"/>
          <ac:spMkLst>
            <pc:docMk/>
            <pc:sldMk cId="3432910481" sldId="2076136426"/>
            <ac:spMk id="34" creationId="{F863594F-03E1-D5FE-967D-FC23EBCEBC46}"/>
          </ac:spMkLst>
        </pc:spChg>
        <pc:spChg chg="mod">
          <ac:chgData name="Claudia Sameshima" userId="11bb237c-0d07-45b5-b3e6-581fdb08433a" providerId="ADAL" clId="{E27FDD28-4921-4CF6-915E-12423AD39A20}" dt="2023-10-20T13:07:21.854" v="8591" actId="27636"/>
          <ac:spMkLst>
            <pc:docMk/>
            <pc:sldMk cId="3432910481" sldId="2076136426"/>
            <ac:spMk id="45" creationId="{BAC2461A-A8F4-6E7D-591F-A715605CB681}"/>
          </ac:spMkLst>
        </pc:spChg>
        <pc:spChg chg="mod">
          <ac:chgData name="Claudia Sameshima" userId="11bb237c-0d07-45b5-b3e6-581fdb08433a" providerId="ADAL" clId="{E27FDD28-4921-4CF6-915E-12423AD39A20}" dt="2023-10-20T17:32:25.737" v="9980" actId="20577"/>
          <ac:spMkLst>
            <pc:docMk/>
            <pc:sldMk cId="3432910481" sldId="2076136426"/>
            <ac:spMk id="47" creationId="{9E63FB36-E116-AEAC-39ED-BAE30F51867C}"/>
          </ac:spMkLst>
        </pc:spChg>
        <pc:spChg chg="mod">
          <ac:chgData name="Claudia Sameshima" userId="11bb237c-0d07-45b5-b3e6-581fdb08433a" providerId="ADAL" clId="{E27FDD28-4921-4CF6-915E-12423AD39A20}" dt="2023-10-20T13:06:07.591" v="8575" actId="27636"/>
          <ac:spMkLst>
            <pc:docMk/>
            <pc:sldMk cId="3432910481" sldId="2076136426"/>
            <ac:spMk id="48" creationId="{DF3BBE98-CE18-7410-A42D-05AF2CF3A2A6}"/>
          </ac:spMkLst>
        </pc:spChg>
        <pc:spChg chg="mod">
          <ac:chgData name="Claudia Sameshima" userId="11bb237c-0d07-45b5-b3e6-581fdb08433a" providerId="ADAL" clId="{E27FDD28-4921-4CF6-915E-12423AD39A20}" dt="2023-10-27T19:35:17.467" v="13350" actId="20577"/>
          <ac:spMkLst>
            <pc:docMk/>
            <pc:sldMk cId="3432910481" sldId="2076136426"/>
            <ac:spMk id="49" creationId="{C81EEB7D-A645-3EE7-6E59-FE643DB0CCB1}"/>
          </ac:spMkLst>
        </pc:spChg>
        <pc:spChg chg="mod">
          <ac:chgData name="Claudia Sameshima" userId="11bb237c-0d07-45b5-b3e6-581fdb08433a" providerId="ADAL" clId="{E27FDD28-4921-4CF6-915E-12423AD39A20}" dt="2023-10-27T19:35:02.770" v="13349" actId="20577"/>
          <ac:spMkLst>
            <pc:docMk/>
            <pc:sldMk cId="3432910481" sldId="2076136426"/>
            <ac:spMk id="50" creationId="{1E13DC0E-9361-9034-2A30-6DBBEC58B20D}"/>
          </ac:spMkLst>
        </pc:spChg>
        <pc:spChg chg="mod">
          <ac:chgData name="Claudia Sameshima" userId="11bb237c-0d07-45b5-b3e6-581fdb08433a" providerId="ADAL" clId="{E27FDD28-4921-4CF6-915E-12423AD39A20}" dt="2023-10-27T19:36:51.971" v="13353" actId="20577"/>
          <ac:spMkLst>
            <pc:docMk/>
            <pc:sldMk cId="3432910481" sldId="2076136426"/>
            <ac:spMk id="51" creationId="{AB1EF8A2-8534-BEE3-A084-8B5E6BDB1310}"/>
          </ac:spMkLst>
        </pc:spChg>
      </pc:sldChg>
      <pc:sldChg chg="modSp add mod modNotesTx">
        <pc:chgData name="Claudia Sameshima" userId="11bb237c-0d07-45b5-b3e6-581fdb08433a" providerId="ADAL" clId="{E27FDD28-4921-4CF6-915E-12423AD39A20}" dt="2023-10-27T19:38:57.096" v="13355" actId="20577"/>
        <pc:sldMkLst>
          <pc:docMk/>
          <pc:sldMk cId="3229919097" sldId="2076136427"/>
        </pc:sldMkLst>
        <pc:spChg chg="mod">
          <ac:chgData name="Claudia Sameshima" userId="11bb237c-0d07-45b5-b3e6-581fdb08433a" providerId="ADAL" clId="{E27FDD28-4921-4CF6-915E-12423AD39A20}" dt="2023-10-20T17:46:01.848" v="10032" actId="20577"/>
          <ac:spMkLst>
            <pc:docMk/>
            <pc:sldMk cId="3229919097" sldId="2076136427"/>
            <ac:spMk id="30" creationId="{A01E837A-D726-E0FC-6B75-F180334C145E}"/>
          </ac:spMkLst>
        </pc:spChg>
        <pc:spChg chg="mod">
          <ac:chgData name="Claudia Sameshima" userId="11bb237c-0d07-45b5-b3e6-581fdb08433a" providerId="ADAL" clId="{E27FDD28-4921-4CF6-915E-12423AD39A20}" dt="2023-10-20T17:42:40.369" v="9994" actId="27636"/>
          <ac:spMkLst>
            <pc:docMk/>
            <pc:sldMk cId="3229919097" sldId="2076136427"/>
            <ac:spMk id="34" creationId="{F863594F-03E1-D5FE-967D-FC23EBCEBC46}"/>
          </ac:spMkLst>
        </pc:spChg>
        <pc:spChg chg="mod">
          <ac:chgData name="Claudia Sameshima" userId="11bb237c-0d07-45b5-b3e6-581fdb08433a" providerId="ADAL" clId="{E27FDD28-4921-4CF6-915E-12423AD39A20}" dt="2023-10-20T18:19:53.514" v="10084" actId="27636"/>
          <ac:spMkLst>
            <pc:docMk/>
            <pc:sldMk cId="3229919097" sldId="2076136427"/>
            <ac:spMk id="45" creationId="{BAC2461A-A8F4-6E7D-591F-A715605CB681}"/>
          </ac:spMkLst>
        </pc:spChg>
        <pc:spChg chg="mod">
          <ac:chgData name="Claudia Sameshima" userId="11bb237c-0d07-45b5-b3e6-581fdb08433a" providerId="ADAL" clId="{E27FDD28-4921-4CF6-915E-12423AD39A20}" dt="2023-10-20T17:42:19.656" v="9991" actId="20577"/>
          <ac:spMkLst>
            <pc:docMk/>
            <pc:sldMk cId="3229919097" sldId="2076136427"/>
            <ac:spMk id="47" creationId="{9E63FB36-E116-AEAC-39ED-BAE30F51867C}"/>
          </ac:spMkLst>
        </pc:spChg>
        <pc:spChg chg="mod">
          <ac:chgData name="Claudia Sameshima" userId="11bb237c-0d07-45b5-b3e6-581fdb08433a" providerId="ADAL" clId="{E27FDD28-4921-4CF6-915E-12423AD39A20}" dt="2023-10-27T19:38:01.022" v="13354" actId="20577"/>
          <ac:spMkLst>
            <pc:docMk/>
            <pc:sldMk cId="3229919097" sldId="2076136427"/>
            <ac:spMk id="48" creationId="{DF3BBE98-CE18-7410-A42D-05AF2CF3A2A6}"/>
          </ac:spMkLst>
        </pc:spChg>
        <pc:spChg chg="mod">
          <ac:chgData name="Claudia Sameshima" userId="11bb237c-0d07-45b5-b3e6-581fdb08433a" providerId="ADAL" clId="{E27FDD28-4921-4CF6-915E-12423AD39A20}" dt="2023-10-20T17:48:12.781" v="10036" actId="20577"/>
          <ac:spMkLst>
            <pc:docMk/>
            <pc:sldMk cId="3229919097" sldId="2076136427"/>
            <ac:spMk id="49" creationId="{C81EEB7D-A645-3EE7-6E59-FE643DB0CCB1}"/>
          </ac:spMkLst>
        </pc:spChg>
        <pc:spChg chg="mod">
          <ac:chgData name="Claudia Sameshima" userId="11bb237c-0d07-45b5-b3e6-581fdb08433a" providerId="ADAL" clId="{E27FDD28-4921-4CF6-915E-12423AD39A20}" dt="2023-10-27T19:38:57.096" v="13355" actId="20577"/>
          <ac:spMkLst>
            <pc:docMk/>
            <pc:sldMk cId="3229919097" sldId="2076136427"/>
            <ac:spMk id="50" creationId="{1E13DC0E-9361-9034-2A30-6DBBEC58B20D}"/>
          </ac:spMkLst>
        </pc:spChg>
        <pc:spChg chg="mod">
          <ac:chgData name="Claudia Sameshima" userId="11bb237c-0d07-45b5-b3e6-581fdb08433a" providerId="ADAL" clId="{E27FDD28-4921-4CF6-915E-12423AD39A20}" dt="2023-10-20T17:42:12.433" v="9990" actId="20577"/>
          <ac:spMkLst>
            <pc:docMk/>
            <pc:sldMk cId="3229919097" sldId="2076136427"/>
            <ac:spMk id="51" creationId="{AB1EF8A2-8534-BEE3-A084-8B5E6BDB1310}"/>
          </ac:spMkLst>
        </pc:spChg>
      </pc:sldChg>
      <pc:sldChg chg="modSp add mod modNotesTx">
        <pc:chgData name="Claudia Sameshima" userId="11bb237c-0d07-45b5-b3e6-581fdb08433a" providerId="ADAL" clId="{E27FDD28-4921-4CF6-915E-12423AD39A20}" dt="2023-10-27T19:44:25.646" v="13757" actId="20577"/>
        <pc:sldMkLst>
          <pc:docMk/>
          <pc:sldMk cId="199940934" sldId="2076136428"/>
        </pc:sldMkLst>
        <pc:spChg chg="mod">
          <ac:chgData name="Claudia Sameshima" userId="11bb237c-0d07-45b5-b3e6-581fdb08433a" providerId="ADAL" clId="{E27FDD28-4921-4CF6-915E-12423AD39A20}" dt="2023-10-20T18:27:43.119" v="10418" actId="255"/>
          <ac:spMkLst>
            <pc:docMk/>
            <pc:sldMk cId="199940934" sldId="2076136428"/>
            <ac:spMk id="3" creationId="{0F46340C-824B-319A-C882-871478216ABF}"/>
          </ac:spMkLst>
        </pc:spChg>
      </pc:sldChg>
      <pc:sldChg chg="addSp delSp modSp add mod modNotesTx">
        <pc:chgData name="Claudia Sameshima" userId="11bb237c-0d07-45b5-b3e6-581fdb08433a" providerId="ADAL" clId="{E27FDD28-4921-4CF6-915E-12423AD39A20}" dt="2023-10-27T19:58:41.081" v="14098" actId="20577"/>
        <pc:sldMkLst>
          <pc:docMk/>
          <pc:sldMk cId="427515417" sldId="2076136429"/>
        </pc:sldMkLst>
        <pc:spChg chg="mod">
          <ac:chgData name="Claudia Sameshima" userId="11bb237c-0d07-45b5-b3e6-581fdb08433a" providerId="ADAL" clId="{E27FDD28-4921-4CF6-915E-12423AD39A20}" dt="2023-10-20T20:16:10.595" v="10671" actId="20577"/>
          <ac:spMkLst>
            <pc:docMk/>
            <pc:sldMk cId="427515417" sldId="2076136429"/>
            <ac:spMk id="2" creationId="{D7650EF3-0C72-5C87-18C3-11DA4BEA8AAD}"/>
          </ac:spMkLst>
        </pc:spChg>
        <pc:spChg chg="del">
          <ac:chgData name="Claudia Sameshima" userId="11bb237c-0d07-45b5-b3e6-581fdb08433a" providerId="ADAL" clId="{E27FDD28-4921-4CF6-915E-12423AD39A20}" dt="2023-10-20T20:16:00.853" v="10658" actId="478"/>
          <ac:spMkLst>
            <pc:docMk/>
            <pc:sldMk cId="427515417" sldId="2076136429"/>
            <ac:spMk id="3" creationId="{C4E3995B-5510-6734-D891-140BC4CB114E}"/>
          </ac:spMkLst>
        </pc:spChg>
        <pc:spChg chg="add del mod">
          <ac:chgData name="Claudia Sameshima" userId="11bb237c-0d07-45b5-b3e6-581fdb08433a" providerId="ADAL" clId="{E27FDD28-4921-4CF6-915E-12423AD39A20}" dt="2023-10-26T18:13:47.181" v="12975"/>
          <ac:spMkLst>
            <pc:docMk/>
            <pc:sldMk cId="427515417" sldId="2076136429"/>
            <ac:spMk id="6" creationId="{83D1173B-8EC1-D435-E843-A3DF3A559884}"/>
          </ac:spMkLst>
        </pc:spChg>
        <pc:spChg chg="add del mod">
          <ac:chgData name="Claudia Sameshima" userId="11bb237c-0d07-45b5-b3e6-581fdb08433a" providerId="ADAL" clId="{E27FDD28-4921-4CF6-915E-12423AD39A20}" dt="2023-10-26T18:13:47.181" v="12975"/>
          <ac:spMkLst>
            <pc:docMk/>
            <pc:sldMk cId="427515417" sldId="2076136429"/>
            <ac:spMk id="7" creationId="{4717A03C-BC39-9014-2472-40C3CDD3B522}"/>
          </ac:spMkLst>
        </pc:spChg>
        <pc:spChg chg="del">
          <ac:chgData name="Claudia Sameshima" userId="11bb237c-0d07-45b5-b3e6-581fdb08433a" providerId="ADAL" clId="{E27FDD28-4921-4CF6-915E-12423AD39A20}" dt="2023-10-20T20:16:04.188" v="10659" actId="478"/>
          <ac:spMkLst>
            <pc:docMk/>
            <pc:sldMk cId="427515417" sldId="2076136429"/>
            <ac:spMk id="7" creationId="{B0CC2CA3-57FC-AC5A-9A51-866139C4ED62}"/>
          </ac:spMkLst>
        </pc:spChg>
        <pc:spChg chg="add del mod">
          <ac:chgData name="Claudia Sameshima" userId="11bb237c-0d07-45b5-b3e6-581fdb08433a" providerId="ADAL" clId="{E27FDD28-4921-4CF6-915E-12423AD39A20}" dt="2023-10-26T18:13:47.181" v="12975"/>
          <ac:spMkLst>
            <pc:docMk/>
            <pc:sldMk cId="427515417" sldId="2076136429"/>
            <ac:spMk id="8" creationId="{E60FC56E-6449-F1CF-D830-32C68CC5921C}"/>
          </ac:spMkLst>
        </pc:spChg>
        <pc:spChg chg="mod">
          <ac:chgData name="Claudia Sameshima" userId="11bb237c-0d07-45b5-b3e6-581fdb08433a" providerId="ADAL" clId="{E27FDD28-4921-4CF6-915E-12423AD39A20}" dt="2023-10-20T20:18:48.470" v="10704" actId="1035"/>
          <ac:spMkLst>
            <pc:docMk/>
            <pc:sldMk cId="427515417" sldId="2076136429"/>
            <ac:spMk id="9" creationId="{BF7BC201-3C9B-BD0E-B021-800735D519FD}"/>
          </ac:spMkLst>
        </pc:spChg>
        <pc:spChg chg="mod">
          <ac:chgData name="Claudia Sameshima" userId="11bb237c-0d07-45b5-b3e6-581fdb08433a" providerId="ADAL" clId="{E27FDD28-4921-4CF6-915E-12423AD39A20}" dt="2023-10-20T20:18:42.518" v="10698" actId="1036"/>
          <ac:spMkLst>
            <pc:docMk/>
            <pc:sldMk cId="427515417" sldId="2076136429"/>
            <ac:spMk id="10" creationId="{3D405E3E-185A-957C-9445-BF0131C127F4}"/>
          </ac:spMkLst>
        </pc:spChg>
        <pc:spChg chg="add del mod">
          <ac:chgData name="Claudia Sameshima" userId="11bb237c-0d07-45b5-b3e6-581fdb08433a" providerId="ADAL" clId="{E27FDD28-4921-4CF6-915E-12423AD39A20}" dt="2023-10-26T18:13:47.181" v="12975"/>
          <ac:spMkLst>
            <pc:docMk/>
            <pc:sldMk cId="427515417" sldId="2076136429"/>
            <ac:spMk id="12" creationId="{19DA6948-6A2F-EB10-08E4-61513D7E891D}"/>
          </ac:spMkLst>
        </pc:spChg>
        <pc:spChg chg="del">
          <ac:chgData name="Claudia Sameshima" userId="11bb237c-0d07-45b5-b3e6-581fdb08433a" providerId="ADAL" clId="{E27FDD28-4921-4CF6-915E-12423AD39A20}" dt="2023-10-20T20:16:00.853" v="10658" actId="478"/>
          <ac:spMkLst>
            <pc:docMk/>
            <pc:sldMk cId="427515417" sldId="2076136429"/>
            <ac:spMk id="13" creationId="{12F6DA19-ED8F-104B-E979-CDA06967E55A}"/>
          </ac:spMkLst>
        </pc:spChg>
        <pc:spChg chg="add del mod">
          <ac:chgData name="Claudia Sameshima" userId="11bb237c-0d07-45b5-b3e6-581fdb08433a" providerId="ADAL" clId="{E27FDD28-4921-4CF6-915E-12423AD39A20}" dt="2023-10-26T18:13:47.181" v="12975"/>
          <ac:spMkLst>
            <pc:docMk/>
            <pc:sldMk cId="427515417" sldId="2076136429"/>
            <ac:spMk id="13" creationId="{CB67AE77-D285-1B11-AE7D-F9A88159C9B2}"/>
          </ac:spMkLst>
        </pc:spChg>
        <pc:spChg chg="mod">
          <ac:chgData name="Claudia Sameshima" userId="11bb237c-0d07-45b5-b3e6-581fdb08433a" providerId="ADAL" clId="{E27FDD28-4921-4CF6-915E-12423AD39A20}" dt="2023-10-20T20:18:42.518" v="10698" actId="1036"/>
          <ac:spMkLst>
            <pc:docMk/>
            <pc:sldMk cId="427515417" sldId="2076136429"/>
            <ac:spMk id="14" creationId="{12C8B402-D451-635E-BA76-0A2A08F15AC6}"/>
          </ac:spMkLst>
        </pc:spChg>
        <pc:spChg chg="add del mod">
          <ac:chgData name="Claudia Sameshima" userId="11bb237c-0d07-45b5-b3e6-581fdb08433a" providerId="ADAL" clId="{E27FDD28-4921-4CF6-915E-12423AD39A20}" dt="2023-10-26T18:13:47.181" v="12975"/>
          <ac:spMkLst>
            <pc:docMk/>
            <pc:sldMk cId="427515417" sldId="2076136429"/>
            <ac:spMk id="15" creationId="{0C9A698E-82AD-B190-6DD7-EBD3D0E1DFCF}"/>
          </ac:spMkLst>
        </pc:spChg>
        <pc:spChg chg="del">
          <ac:chgData name="Claudia Sameshima" userId="11bb237c-0d07-45b5-b3e6-581fdb08433a" providerId="ADAL" clId="{E27FDD28-4921-4CF6-915E-12423AD39A20}" dt="2023-10-20T20:16:00.853" v="10658" actId="478"/>
          <ac:spMkLst>
            <pc:docMk/>
            <pc:sldMk cId="427515417" sldId="2076136429"/>
            <ac:spMk id="15" creationId="{CEF91B06-D20D-C60E-CA13-700012BFDD18}"/>
          </ac:spMkLst>
        </pc:spChg>
        <pc:spChg chg="mod">
          <ac:chgData name="Claudia Sameshima" userId="11bb237c-0d07-45b5-b3e6-581fdb08433a" providerId="ADAL" clId="{E27FDD28-4921-4CF6-915E-12423AD39A20}" dt="2023-10-23T19:21:36.503" v="10768" actId="20577"/>
          <ac:spMkLst>
            <pc:docMk/>
            <pc:sldMk cId="427515417" sldId="2076136429"/>
            <ac:spMk id="16" creationId="{D5FD1066-7FA1-9BF9-22F0-F52B6DDCD8D0}"/>
          </ac:spMkLst>
        </pc:spChg>
        <pc:spChg chg="mod">
          <ac:chgData name="Claudia Sameshima" userId="11bb237c-0d07-45b5-b3e6-581fdb08433a" providerId="ADAL" clId="{E27FDD28-4921-4CF6-915E-12423AD39A20}" dt="2023-10-20T20:18:08.760" v="10680" actId="27636"/>
          <ac:spMkLst>
            <pc:docMk/>
            <pc:sldMk cId="427515417" sldId="2076136429"/>
            <ac:spMk id="17" creationId="{3DFC87B0-799A-C4EE-D680-F89FA1274BED}"/>
          </ac:spMkLst>
        </pc:spChg>
        <pc:spChg chg="del">
          <ac:chgData name="Claudia Sameshima" userId="11bb237c-0d07-45b5-b3e6-581fdb08433a" providerId="ADAL" clId="{E27FDD28-4921-4CF6-915E-12423AD39A20}" dt="2023-10-20T20:16:00.853" v="10658" actId="478"/>
          <ac:spMkLst>
            <pc:docMk/>
            <pc:sldMk cId="427515417" sldId="2076136429"/>
            <ac:spMk id="18" creationId="{2B86E3E1-82C4-24E2-B53A-E2F9195C9A97}"/>
          </ac:spMkLst>
        </pc:spChg>
        <pc:spChg chg="add mod">
          <ac:chgData name="Claudia Sameshima" userId="11bb237c-0d07-45b5-b3e6-581fdb08433a" providerId="ADAL" clId="{E27FDD28-4921-4CF6-915E-12423AD39A20}" dt="2023-10-26T18:16:24.387" v="13039" actId="20577"/>
          <ac:spMkLst>
            <pc:docMk/>
            <pc:sldMk cId="427515417" sldId="2076136429"/>
            <ac:spMk id="19" creationId="{7E9F24CE-D0F0-6279-6271-D7A9BAEFBF6F}"/>
          </ac:spMkLst>
        </pc:spChg>
        <pc:spChg chg="add mod">
          <ac:chgData name="Claudia Sameshima" userId="11bb237c-0d07-45b5-b3e6-581fdb08433a" providerId="ADAL" clId="{E27FDD28-4921-4CF6-915E-12423AD39A20}" dt="2023-10-26T18:13:54.442" v="12976"/>
          <ac:spMkLst>
            <pc:docMk/>
            <pc:sldMk cId="427515417" sldId="2076136429"/>
            <ac:spMk id="20" creationId="{0633E05C-0BB3-1D19-2109-35000E5A38A4}"/>
          </ac:spMkLst>
        </pc:spChg>
        <pc:spChg chg="del">
          <ac:chgData name="Claudia Sameshima" userId="11bb237c-0d07-45b5-b3e6-581fdb08433a" providerId="ADAL" clId="{E27FDD28-4921-4CF6-915E-12423AD39A20}" dt="2023-10-20T20:16:00.853" v="10658" actId="478"/>
          <ac:spMkLst>
            <pc:docMk/>
            <pc:sldMk cId="427515417" sldId="2076136429"/>
            <ac:spMk id="20" creationId="{44ABE33B-5C73-1164-CFF9-09A6BE57986A}"/>
          </ac:spMkLst>
        </pc:spChg>
        <pc:spChg chg="add mod">
          <ac:chgData name="Claudia Sameshima" userId="11bb237c-0d07-45b5-b3e6-581fdb08433a" providerId="ADAL" clId="{E27FDD28-4921-4CF6-915E-12423AD39A20}" dt="2023-10-26T18:13:54.442" v="12976"/>
          <ac:spMkLst>
            <pc:docMk/>
            <pc:sldMk cId="427515417" sldId="2076136429"/>
            <ac:spMk id="21" creationId="{8F84778D-58E6-1835-5F7F-712CCC3D2A50}"/>
          </ac:spMkLst>
        </pc:spChg>
        <pc:spChg chg="del">
          <ac:chgData name="Claudia Sameshima" userId="11bb237c-0d07-45b5-b3e6-581fdb08433a" providerId="ADAL" clId="{E27FDD28-4921-4CF6-915E-12423AD39A20}" dt="2023-10-20T20:16:00.853" v="10658" actId="478"/>
          <ac:spMkLst>
            <pc:docMk/>
            <pc:sldMk cId="427515417" sldId="2076136429"/>
            <ac:spMk id="21" creationId="{D9126624-E66C-3039-2E0B-95B7904D5B61}"/>
          </ac:spMkLst>
        </pc:spChg>
        <pc:spChg chg="add mod">
          <ac:chgData name="Claudia Sameshima" userId="11bb237c-0d07-45b5-b3e6-581fdb08433a" providerId="ADAL" clId="{E27FDD28-4921-4CF6-915E-12423AD39A20}" dt="2023-10-26T18:13:54.442" v="12976"/>
          <ac:spMkLst>
            <pc:docMk/>
            <pc:sldMk cId="427515417" sldId="2076136429"/>
            <ac:spMk id="22" creationId="{A916A6DB-F439-4D61-4EE2-DA5E26539095}"/>
          </ac:spMkLst>
        </pc:spChg>
        <pc:spChg chg="add mod">
          <ac:chgData name="Claudia Sameshima" userId="11bb237c-0d07-45b5-b3e6-581fdb08433a" providerId="ADAL" clId="{E27FDD28-4921-4CF6-915E-12423AD39A20}" dt="2023-10-26T18:13:54.442" v="12976"/>
          <ac:spMkLst>
            <pc:docMk/>
            <pc:sldMk cId="427515417" sldId="2076136429"/>
            <ac:spMk id="23" creationId="{3312AFA0-E700-B5EF-443A-B054F533ACED}"/>
          </ac:spMkLst>
        </pc:spChg>
        <pc:spChg chg="add mod">
          <ac:chgData name="Claudia Sameshima" userId="11bb237c-0d07-45b5-b3e6-581fdb08433a" providerId="ADAL" clId="{E27FDD28-4921-4CF6-915E-12423AD39A20}" dt="2023-10-26T18:14:04.345" v="12990" actId="20577"/>
          <ac:spMkLst>
            <pc:docMk/>
            <pc:sldMk cId="427515417" sldId="2076136429"/>
            <ac:spMk id="24" creationId="{0FACC43C-465E-2896-B4CF-B9BD8A1C9C68}"/>
          </ac:spMkLst>
        </pc:spChg>
        <pc:spChg chg="del">
          <ac:chgData name="Claudia Sameshima" userId="11bb237c-0d07-45b5-b3e6-581fdb08433a" providerId="ADAL" clId="{E27FDD28-4921-4CF6-915E-12423AD39A20}" dt="2023-10-20T20:18:30.720" v="10681" actId="478"/>
          <ac:spMkLst>
            <pc:docMk/>
            <pc:sldMk cId="427515417" sldId="2076136429"/>
            <ac:spMk id="31" creationId="{10F7123B-E087-2021-DB50-403B2D66DAB3}"/>
          </ac:spMkLst>
        </pc:spChg>
        <pc:cxnChg chg="add del mod">
          <ac:chgData name="Claudia Sameshima" userId="11bb237c-0d07-45b5-b3e6-581fdb08433a" providerId="ADAL" clId="{E27FDD28-4921-4CF6-915E-12423AD39A20}" dt="2023-10-26T18:13:47.181" v="12975"/>
          <ac:cxnSpMkLst>
            <pc:docMk/>
            <pc:sldMk cId="427515417" sldId="2076136429"/>
            <ac:cxnSpMk id="3" creationId="{EA3ACF61-211B-6741-20A8-875D454BDC66}"/>
          </ac:cxnSpMkLst>
        </pc:cxnChg>
        <pc:cxnChg chg="del">
          <ac:chgData name="Claudia Sameshima" userId="11bb237c-0d07-45b5-b3e6-581fdb08433a" providerId="ADAL" clId="{E27FDD28-4921-4CF6-915E-12423AD39A20}" dt="2023-10-20T20:16:00.853" v="10658" actId="478"/>
          <ac:cxnSpMkLst>
            <pc:docMk/>
            <pc:sldMk cId="427515417" sldId="2076136429"/>
            <ac:cxnSpMk id="8" creationId="{3545E5AB-26D6-96E8-BD6C-D8E8BBF788F0}"/>
          </ac:cxnSpMkLst>
        </pc:cxnChg>
        <pc:cxnChg chg="add mod">
          <ac:chgData name="Claudia Sameshima" userId="11bb237c-0d07-45b5-b3e6-581fdb08433a" providerId="ADAL" clId="{E27FDD28-4921-4CF6-915E-12423AD39A20}" dt="2023-10-26T18:13:54.442" v="12976"/>
          <ac:cxnSpMkLst>
            <pc:docMk/>
            <pc:sldMk cId="427515417" sldId="2076136429"/>
            <ac:cxnSpMk id="18" creationId="{6319A30D-7D65-5BEB-2B22-F737B4C56FE3}"/>
          </ac:cxnSpMkLst>
        </pc:cxnChg>
      </pc:sldChg>
      <pc:sldChg chg="addSp delSp modSp add mod modNotesTx">
        <pc:chgData name="Claudia Sameshima" userId="11bb237c-0d07-45b5-b3e6-581fdb08433a" providerId="ADAL" clId="{E27FDD28-4921-4CF6-915E-12423AD39A20}" dt="2023-10-27T19:57:16.799" v="14080" actId="20577"/>
        <pc:sldMkLst>
          <pc:docMk/>
          <pc:sldMk cId="536971303" sldId="2076136430"/>
        </pc:sldMkLst>
        <pc:spChg chg="mod">
          <ac:chgData name="Claudia Sameshima" userId="11bb237c-0d07-45b5-b3e6-581fdb08433a" providerId="ADAL" clId="{E27FDD28-4921-4CF6-915E-12423AD39A20}" dt="2023-10-24T16:41:12.510" v="12451"/>
          <ac:spMkLst>
            <pc:docMk/>
            <pc:sldMk cId="536971303" sldId="2076136430"/>
            <ac:spMk id="13" creationId="{5A84733C-4B66-EF7B-5960-E3EA9438FD8A}"/>
          </ac:spMkLst>
        </pc:spChg>
        <pc:spChg chg="mod">
          <ac:chgData name="Claudia Sameshima" userId="11bb237c-0d07-45b5-b3e6-581fdb08433a" providerId="ADAL" clId="{E27FDD28-4921-4CF6-915E-12423AD39A20}" dt="2023-10-24T16:51:02.696" v="12857" actId="20577"/>
          <ac:spMkLst>
            <pc:docMk/>
            <pc:sldMk cId="536971303" sldId="2076136430"/>
            <ac:spMk id="18" creationId="{2D9C734E-641F-5F9D-A54F-A06543496924}"/>
          </ac:spMkLst>
        </pc:spChg>
        <pc:spChg chg="mod">
          <ac:chgData name="Claudia Sameshima" userId="11bb237c-0d07-45b5-b3e6-581fdb08433a" providerId="ADAL" clId="{E27FDD28-4921-4CF6-915E-12423AD39A20}" dt="2023-10-24T16:41:00.872" v="12450"/>
          <ac:spMkLst>
            <pc:docMk/>
            <pc:sldMk cId="536971303" sldId="2076136430"/>
            <ac:spMk id="30" creationId="{6A12CFB0-61C1-8E39-5743-88F8D70E07C6}"/>
          </ac:spMkLst>
        </pc:spChg>
        <pc:spChg chg="mod">
          <ac:chgData name="Claudia Sameshima" userId="11bb237c-0d07-45b5-b3e6-581fdb08433a" providerId="ADAL" clId="{E27FDD28-4921-4CF6-915E-12423AD39A20}" dt="2023-10-24T16:40:41.554" v="12447"/>
          <ac:spMkLst>
            <pc:docMk/>
            <pc:sldMk cId="536971303" sldId="2076136430"/>
            <ac:spMk id="32" creationId="{CA37464B-71C1-DFAE-07BA-AC31C9393122}"/>
          </ac:spMkLst>
        </pc:spChg>
        <pc:spChg chg="mod">
          <ac:chgData name="Claudia Sameshima" userId="11bb237c-0d07-45b5-b3e6-581fdb08433a" providerId="ADAL" clId="{E27FDD28-4921-4CF6-915E-12423AD39A20}" dt="2023-10-27T19:56:40.024" v="14036" actId="20577"/>
          <ac:spMkLst>
            <pc:docMk/>
            <pc:sldMk cId="536971303" sldId="2076136430"/>
            <ac:spMk id="37" creationId="{F858D64E-88AB-9BD9-1180-AF54242EFC43}"/>
          </ac:spMkLst>
        </pc:spChg>
        <pc:spChg chg="mod">
          <ac:chgData name="Claudia Sameshima" userId="11bb237c-0d07-45b5-b3e6-581fdb08433a" providerId="ADAL" clId="{E27FDD28-4921-4CF6-915E-12423AD39A20}" dt="2023-10-27T19:51:14.397" v="13870" actId="20577"/>
          <ac:spMkLst>
            <pc:docMk/>
            <pc:sldMk cId="536971303" sldId="2076136430"/>
            <ac:spMk id="39" creationId="{11058646-554C-AD70-A2F1-17262C1AA326}"/>
          </ac:spMkLst>
        </pc:spChg>
        <pc:spChg chg="mod">
          <ac:chgData name="Claudia Sameshima" userId="11bb237c-0d07-45b5-b3e6-581fdb08433a" providerId="ADAL" clId="{E27FDD28-4921-4CF6-915E-12423AD39A20}" dt="2023-10-27T19:50:48.414" v="13817" actId="20577"/>
          <ac:spMkLst>
            <pc:docMk/>
            <pc:sldMk cId="536971303" sldId="2076136430"/>
            <ac:spMk id="44" creationId="{9B1D839C-7C3E-0248-BEB0-8FE34CB46230}"/>
          </ac:spMkLst>
        </pc:spChg>
        <pc:picChg chg="add del mod">
          <ac:chgData name="Claudia Sameshima" userId="11bb237c-0d07-45b5-b3e6-581fdb08433a" providerId="ADAL" clId="{E27FDD28-4921-4CF6-915E-12423AD39A20}" dt="2023-10-24T16:50:36.684" v="12823" actId="478"/>
          <ac:picMkLst>
            <pc:docMk/>
            <pc:sldMk cId="536971303" sldId="2076136430"/>
            <ac:picMk id="2" creationId="{B1C63520-A43A-4F01-5DEA-282DADFF6A9B}"/>
          </ac:picMkLst>
        </pc:picChg>
        <pc:picChg chg="add mod">
          <ac:chgData name="Claudia Sameshima" userId="11bb237c-0d07-45b5-b3e6-581fdb08433a" providerId="ADAL" clId="{E27FDD28-4921-4CF6-915E-12423AD39A20}" dt="2023-10-24T16:51:10.715" v="12858"/>
          <ac:picMkLst>
            <pc:docMk/>
            <pc:sldMk cId="536971303" sldId="2076136430"/>
            <ac:picMk id="3" creationId="{5AB4FDF6-87CF-155C-D020-9F05FA47EE9D}"/>
          </ac:picMkLst>
        </pc:picChg>
      </pc:sldChg>
    </pc:docChg>
  </pc:docChgLst>
  <pc:docChgLst>
    <pc:chgData name="Mauricio Alberto Gutierrez Zuñiga" userId="85290940-e146-4b74-828a-8c09243d6f0f" providerId="ADAL" clId="{B18697DD-449D-F74B-9ABE-62D9EA161210}"/>
    <pc:docChg chg="undo custSel addSld delSld modSld sldOrd">
      <pc:chgData name="Mauricio Alberto Gutierrez Zuñiga" userId="85290940-e146-4b74-828a-8c09243d6f0f" providerId="ADAL" clId="{B18697DD-449D-F74B-9ABE-62D9EA161210}" dt="2023-04-04T15:01:58.164" v="65" actId="1076"/>
      <pc:docMkLst>
        <pc:docMk/>
      </pc:docMkLst>
      <pc:sldChg chg="modTransition">
        <pc:chgData name="Mauricio Alberto Gutierrez Zuñiga" userId="85290940-e146-4b74-828a-8c09243d6f0f" providerId="ADAL" clId="{B18697DD-449D-F74B-9ABE-62D9EA161210}" dt="2023-04-04T13:39:09.159" v="27"/>
        <pc:sldMkLst>
          <pc:docMk/>
          <pc:sldMk cId="3083780196" sldId="256"/>
        </pc:sldMkLst>
      </pc:sldChg>
      <pc:sldChg chg="modTransition">
        <pc:chgData name="Mauricio Alberto Gutierrez Zuñiga" userId="85290940-e146-4b74-828a-8c09243d6f0f" providerId="ADAL" clId="{B18697DD-449D-F74B-9ABE-62D9EA161210}" dt="2023-04-04T13:39:07.270" v="26"/>
        <pc:sldMkLst>
          <pc:docMk/>
          <pc:sldMk cId="109381689" sldId="257"/>
        </pc:sldMkLst>
      </pc:sldChg>
      <pc:sldChg chg="modTransition">
        <pc:chgData name="Mauricio Alberto Gutierrez Zuñiga" userId="85290940-e146-4b74-828a-8c09243d6f0f" providerId="ADAL" clId="{B18697DD-449D-F74B-9ABE-62D9EA161210}" dt="2023-04-04T13:39:11.441" v="28"/>
        <pc:sldMkLst>
          <pc:docMk/>
          <pc:sldMk cId="384621904" sldId="258"/>
        </pc:sldMkLst>
      </pc:sldChg>
      <pc:sldChg chg="modTransition">
        <pc:chgData name="Mauricio Alberto Gutierrez Zuñiga" userId="85290940-e146-4b74-828a-8c09243d6f0f" providerId="ADAL" clId="{B18697DD-449D-F74B-9ABE-62D9EA161210}" dt="2023-04-04T13:39:13.825" v="29"/>
        <pc:sldMkLst>
          <pc:docMk/>
          <pc:sldMk cId="3472453280" sldId="259"/>
        </pc:sldMkLst>
      </pc:sldChg>
      <pc:sldChg chg="modTransition">
        <pc:chgData name="Mauricio Alberto Gutierrez Zuñiga" userId="85290940-e146-4b74-828a-8c09243d6f0f" providerId="ADAL" clId="{B18697DD-449D-F74B-9ABE-62D9EA161210}" dt="2023-04-04T13:39:16.314" v="30"/>
        <pc:sldMkLst>
          <pc:docMk/>
          <pc:sldMk cId="2427071954" sldId="260"/>
        </pc:sldMkLst>
      </pc:sldChg>
      <pc:sldChg chg="modTransition">
        <pc:chgData name="Mauricio Alberto Gutierrez Zuñiga" userId="85290940-e146-4b74-828a-8c09243d6f0f" providerId="ADAL" clId="{B18697DD-449D-F74B-9ABE-62D9EA161210}" dt="2023-04-04T13:39:19.209" v="31"/>
        <pc:sldMkLst>
          <pc:docMk/>
          <pc:sldMk cId="2089098980" sldId="262"/>
        </pc:sldMkLst>
      </pc:sldChg>
      <pc:sldChg chg="modTransition">
        <pc:chgData name="Mauricio Alberto Gutierrez Zuñiga" userId="85290940-e146-4b74-828a-8c09243d6f0f" providerId="ADAL" clId="{B18697DD-449D-F74B-9ABE-62D9EA161210}" dt="2023-04-04T13:39:21.863" v="32"/>
        <pc:sldMkLst>
          <pc:docMk/>
          <pc:sldMk cId="3712592850" sldId="263"/>
        </pc:sldMkLst>
      </pc:sldChg>
      <pc:sldChg chg="modTransition">
        <pc:chgData name="Mauricio Alberto Gutierrez Zuñiga" userId="85290940-e146-4b74-828a-8c09243d6f0f" providerId="ADAL" clId="{B18697DD-449D-F74B-9ABE-62D9EA161210}" dt="2023-04-04T13:39:26.807" v="33"/>
        <pc:sldMkLst>
          <pc:docMk/>
          <pc:sldMk cId="2484823885" sldId="265"/>
        </pc:sldMkLst>
      </pc:sldChg>
      <pc:sldChg chg="modTransition">
        <pc:chgData name="Mauricio Alberto Gutierrez Zuñiga" userId="85290940-e146-4b74-828a-8c09243d6f0f" providerId="ADAL" clId="{B18697DD-449D-F74B-9ABE-62D9EA161210}" dt="2023-04-04T13:39:28.858" v="34"/>
        <pc:sldMkLst>
          <pc:docMk/>
          <pc:sldMk cId="3400348679" sldId="266"/>
        </pc:sldMkLst>
      </pc:sldChg>
      <pc:sldChg chg="modTransition">
        <pc:chgData name="Mauricio Alberto Gutierrez Zuñiga" userId="85290940-e146-4b74-828a-8c09243d6f0f" providerId="ADAL" clId="{B18697DD-449D-F74B-9ABE-62D9EA161210}" dt="2023-04-04T13:39:31.061" v="35"/>
        <pc:sldMkLst>
          <pc:docMk/>
          <pc:sldMk cId="3482479898" sldId="267"/>
        </pc:sldMkLst>
      </pc:sldChg>
      <pc:sldChg chg="modTransition">
        <pc:chgData name="Mauricio Alberto Gutierrez Zuñiga" userId="85290940-e146-4b74-828a-8c09243d6f0f" providerId="ADAL" clId="{B18697DD-449D-F74B-9ABE-62D9EA161210}" dt="2023-04-04T13:39:33.827" v="36"/>
        <pc:sldMkLst>
          <pc:docMk/>
          <pc:sldMk cId="3156803619" sldId="268"/>
        </pc:sldMkLst>
      </pc:sldChg>
      <pc:sldChg chg="modTransition">
        <pc:chgData name="Mauricio Alberto Gutierrez Zuñiga" userId="85290940-e146-4b74-828a-8c09243d6f0f" providerId="ADAL" clId="{B18697DD-449D-F74B-9ABE-62D9EA161210}" dt="2023-04-04T13:39:36.025" v="37"/>
        <pc:sldMkLst>
          <pc:docMk/>
          <pc:sldMk cId="4112264461" sldId="269"/>
        </pc:sldMkLst>
      </pc:sldChg>
      <pc:sldChg chg="modTransition">
        <pc:chgData name="Mauricio Alberto Gutierrez Zuñiga" userId="85290940-e146-4b74-828a-8c09243d6f0f" providerId="ADAL" clId="{B18697DD-449D-F74B-9ABE-62D9EA161210}" dt="2023-04-04T13:39:39.392" v="38"/>
        <pc:sldMkLst>
          <pc:docMk/>
          <pc:sldMk cId="2383394823" sldId="270"/>
        </pc:sldMkLst>
      </pc:sldChg>
      <pc:sldChg chg="modTransition">
        <pc:chgData name="Mauricio Alberto Gutierrez Zuñiga" userId="85290940-e146-4b74-828a-8c09243d6f0f" providerId="ADAL" clId="{B18697DD-449D-F74B-9ABE-62D9EA161210}" dt="2023-04-04T13:39:43.904" v="39"/>
        <pc:sldMkLst>
          <pc:docMk/>
          <pc:sldMk cId="372554938" sldId="275"/>
        </pc:sldMkLst>
      </pc:sldChg>
      <pc:sldChg chg="modTransition">
        <pc:chgData name="Mauricio Alberto Gutierrez Zuñiga" userId="85290940-e146-4b74-828a-8c09243d6f0f" providerId="ADAL" clId="{B18697DD-449D-F74B-9ABE-62D9EA161210}" dt="2023-04-04T13:39:46.175" v="40"/>
        <pc:sldMkLst>
          <pc:docMk/>
          <pc:sldMk cId="2940389174" sldId="276"/>
        </pc:sldMkLst>
      </pc:sldChg>
      <pc:sldChg chg="modTransition">
        <pc:chgData name="Mauricio Alberto Gutierrez Zuñiga" userId="85290940-e146-4b74-828a-8c09243d6f0f" providerId="ADAL" clId="{B18697DD-449D-F74B-9ABE-62D9EA161210}" dt="2023-04-04T13:39:49.034" v="41"/>
        <pc:sldMkLst>
          <pc:docMk/>
          <pc:sldMk cId="3902738728" sldId="278"/>
        </pc:sldMkLst>
      </pc:sldChg>
      <pc:sldChg chg="modTransition">
        <pc:chgData name="Mauricio Alberto Gutierrez Zuñiga" userId="85290940-e146-4b74-828a-8c09243d6f0f" providerId="ADAL" clId="{B18697DD-449D-F74B-9ABE-62D9EA161210}" dt="2023-04-04T13:39:51.678" v="42"/>
        <pc:sldMkLst>
          <pc:docMk/>
          <pc:sldMk cId="2776238204" sldId="279"/>
        </pc:sldMkLst>
      </pc:sldChg>
      <pc:sldChg chg="del">
        <pc:chgData name="Mauricio Alberto Gutierrez Zuñiga" userId="85290940-e146-4b74-828a-8c09243d6f0f" providerId="ADAL" clId="{B18697DD-449D-F74B-9ABE-62D9EA161210}" dt="2023-04-04T13:35:15.800" v="1" actId="2696"/>
        <pc:sldMkLst>
          <pc:docMk/>
          <pc:sldMk cId="1878422943" sldId="280"/>
        </pc:sldMkLst>
      </pc:sldChg>
      <pc:sldChg chg="add ord setBg">
        <pc:chgData name="Mauricio Alberto Gutierrez Zuñiga" userId="85290940-e146-4b74-828a-8c09243d6f0f" providerId="ADAL" clId="{B18697DD-449D-F74B-9ABE-62D9EA161210}" dt="2023-04-04T13:35:17.626" v="2" actId="20578"/>
        <pc:sldMkLst>
          <pc:docMk/>
          <pc:sldMk cId="2044941274" sldId="2076136395"/>
        </pc:sldMkLst>
      </pc:sldChg>
      <pc:sldChg chg="delSp modSp add mod setBg delAnim">
        <pc:chgData name="Mauricio Alberto Gutierrez Zuñiga" userId="85290940-e146-4b74-828a-8c09243d6f0f" providerId="ADAL" clId="{B18697DD-449D-F74B-9ABE-62D9EA161210}" dt="2023-04-04T15:01:05.770" v="53" actId="1076"/>
        <pc:sldMkLst>
          <pc:docMk/>
          <pc:sldMk cId="2310504241" sldId="2076136398"/>
        </pc:sldMkLst>
        <pc:spChg chg="mod">
          <ac:chgData name="Mauricio Alberto Gutierrez Zuñiga" userId="85290940-e146-4b74-828a-8c09243d6f0f" providerId="ADAL" clId="{B18697DD-449D-F74B-9ABE-62D9EA161210}" dt="2023-04-04T15:01:05.770" v="53" actId="1076"/>
          <ac:spMkLst>
            <pc:docMk/>
            <pc:sldMk cId="2310504241" sldId="2076136398"/>
            <ac:spMk id="3" creationId="{0F46340C-824B-319A-C882-871478216ABF}"/>
          </ac:spMkLst>
        </pc:spChg>
        <pc:spChg chg="mod">
          <ac:chgData name="Mauricio Alberto Gutierrez Zuñiga" userId="85290940-e146-4b74-828a-8c09243d6f0f" providerId="ADAL" clId="{B18697DD-449D-F74B-9ABE-62D9EA161210}" dt="2023-04-04T15:01:05.770" v="53" actId="1076"/>
          <ac:spMkLst>
            <pc:docMk/>
            <pc:sldMk cId="2310504241" sldId="2076136398"/>
            <ac:spMk id="5" creationId="{E06CA927-7B14-2A88-318D-DC74E7D14292}"/>
          </ac:spMkLst>
        </pc:spChg>
        <pc:spChg chg="del">
          <ac:chgData name="Mauricio Alberto Gutierrez Zuñiga" userId="85290940-e146-4b74-828a-8c09243d6f0f" providerId="ADAL" clId="{B18697DD-449D-F74B-9ABE-62D9EA161210}" dt="2023-04-04T15:00:54.730" v="50" actId="478"/>
          <ac:spMkLst>
            <pc:docMk/>
            <pc:sldMk cId="2310504241" sldId="2076136398"/>
            <ac:spMk id="10" creationId="{8B6658A3-DC3B-C36B-4F0D-701C2EF136E1}"/>
          </ac:spMkLst>
        </pc:spChg>
      </pc:sldChg>
      <pc:sldChg chg="delSp modSp add mod setBg delAnim">
        <pc:chgData name="Mauricio Alberto Gutierrez Zuñiga" userId="85290940-e146-4b74-828a-8c09243d6f0f" providerId="ADAL" clId="{B18697DD-449D-F74B-9ABE-62D9EA161210}" dt="2023-04-04T15:01:58.164" v="65" actId="1076"/>
        <pc:sldMkLst>
          <pc:docMk/>
          <pc:sldMk cId="3036406351" sldId="2076136399"/>
        </pc:sldMkLst>
        <pc:spChg chg="mod">
          <ac:chgData name="Mauricio Alberto Gutierrez Zuñiga" userId="85290940-e146-4b74-828a-8c09243d6f0f" providerId="ADAL" clId="{B18697DD-449D-F74B-9ABE-62D9EA161210}" dt="2023-04-04T15:01:53.493" v="64" actId="14100"/>
          <ac:spMkLst>
            <pc:docMk/>
            <pc:sldMk cId="3036406351" sldId="2076136399"/>
            <ac:spMk id="4" creationId="{EEB72D5F-1CB4-065C-E6C5-30F9D6BC6D5C}"/>
          </ac:spMkLst>
        </pc:spChg>
        <pc:spChg chg="del">
          <ac:chgData name="Mauricio Alberto Gutierrez Zuñiga" userId="85290940-e146-4b74-828a-8c09243d6f0f" providerId="ADAL" clId="{B18697DD-449D-F74B-9ABE-62D9EA161210}" dt="2023-04-04T15:01:36.625" v="59" actId="478"/>
          <ac:spMkLst>
            <pc:docMk/>
            <pc:sldMk cId="3036406351" sldId="2076136399"/>
            <ac:spMk id="10" creationId="{C0D1703C-B130-69E6-A31E-070A570C806F}"/>
          </ac:spMkLst>
        </pc:spChg>
        <pc:grpChg chg="mod">
          <ac:chgData name="Mauricio Alberto Gutierrez Zuñiga" userId="85290940-e146-4b74-828a-8c09243d6f0f" providerId="ADAL" clId="{B18697DD-449D-F74B-9ABE-62D9EA161210}" dt="2023-04-04T15:01:58.164" v="65" actId="1076"/>
          <ac:grpSpMkLst>
            <pc:docMk/>
            <pc:sldMk cId="3036406351" sldId="2076136399"/>
            <ac:grpSpMk id="7" creationId="{2B9B6225-E7B2-D710-DFE2-3772FD5DA932}"/>
          </ac:grpSpMkLst>
        </pc:grpChg>
        <pc:picChg chg="mod">
          <ac:chgData name="Mauricio Alberto Gutierrez Zuñiga" userId="85290940-e146-4b74-828a-8c09243d6f0f" providerId="ADAL" clId="{B18697DD-449D-F74B-9ABE-62D9EA161210}" dt="2023-04-04T15:01:47.888" v="62" actId="1076"/>
          <ac:picMkLst>
            <pc:docMk/>
            <pc:sldMk cId="3036406351" sldId="2076136399"/>
            <ac:picMk id="3" creationId="{5C56F062-4A5C-17B1-54A6-94AF8A6E5A72}"/>
          </ac:picMkLst>
        </pc:picChg>
      </pc:sldChg>
      <pc:sldChg chg="addSp modSp add del mod ord setBg">
        <pc:chgData name="Mauricio Alberto Gutierrez Zuñiga" userId="85290940-e146-4b74-828a-8c09243d6f0f" providerId="ADAL" clId="{B18697DD-449D-F74B-9ABE-62D9EA161210}" dt="2023-04-04T13:40:56.905" v="49" actId="1076"/>
        <pc:sldMkLst>
          <pc:docMk/>
          <pc:sldMk cId="164414599" sldId="2076136400"/>
        </pc:sldMkLst>
        <pc:picChg chg="add mod">
          <ac:chgData name="Mauricio Alberto Gutierrez Zuñiga" userId="85290940-e146-4b74-828a-8c09243d6f0f" providerId="ADAL" clId="{B18697DD-449D-F74B-9ABE-62D9EA161210}" dt="2023-04-04T13:40:56.905" v="49" actId="1076"/>
          <ac:picMkLst>
            <pc:docMk/>
            <pc:sldMk cId="164414599" sldId="2076136400"/>
            <ac:picMk id="3" creationId="{0CCA748D-BCC5-8302-CEA6-321642A7C2FC}"/>
          </ac:picMkLst>
        </pc:picChg>
      </pc:sldChg>
      <pc:sldChg chg="add ord setBg">
        <pc:chgData name="Mauricio Alberto Gutierrez Zuñiga" userId="85290940-e146-4b74-828a-8c09243d6f0f" providerId="ADAL" clId="{B18697DD-449D-F74B-9ABE-62D9EA161210}" dt="2023-04-04T13:35:56.144" v="7" actId="20578"/>
        <pc:sldMkLst>
          <pc:docMk/>
          <pc:sldMk cId="3022210618" sldId="2076136401"/>
        </pc:sldMkLst>
      </pc:sldChg>
      <pc:sldChg chg="delSp modSp add mod setBg delAnim">
        <pc:chgData name="Mauricio Alberto Gutierrez Zuñiga" userId="85290940-e146-4b74-828a-8c09243d6f0f" providerId="ADAL" clId="{B18697DD-449D-F74B-9ABE-62D9EA161210}" dt="2023-04-04T15:01:29.780" v="58" actId="1037"/>
        <pc:sldMkLst>
          <pc:docMk/>
          <pc:sldMk cId="2149847872" sldId="2076136402"/>
        </pc:sldMkLst>
        <pc:spChg chg="mod">
          <ac:chgData name="Mauricio Alberto Gutierrez Zuñiga" userId="85290940-e146-4b74-828a-8c09243d6f0f" providerId="ADAL" clId="{B18697DD-449D-F74B-9ABE-62D9EA161210}" dt="2023-04-04T15:01:26.692" v="56" actId="1076"/>
          <ac:spMkLst>
            <pc:docMk/>
            <pc:sldMk cId="2149847872" sldId="2076136402"/>
            <ac:spMk id="4" creationId="{A3E6D225-8651-1510-6DE2-1FEC752A7DAC}"/>
          </ac:spMkLst>
        </pc:spChg>
        <pc:spChg chg="del">
          <ac:chgData name="Mauricio Alberto Gutierrez Zuñiga" userId="85290940-e146-4b74-828a-8c09243d6f0f" providerId="ADAL" clId="{B18697DD-449D-F74B-9ABE-62D9EA161210}" dt="2023-04-04T15:01:14.756" v="54" actId="478"/>
          <ac:spMkLst>
            <pc:docMk/>
            <pc:sldMk cId="2149847872" sldId="2076136402"/>
            <ac:spMk id="6" creationId="{DC006622-E9EB-9848-60F3-168EF3C27694}"/>
          </ac:spMkLst>
        </pc:spChg>
        <pc:cxnChg chg="mod">
          <ac:chgData name="Mauricio Alberto Gutierrez Zuñiga" userId="85290940-e146-4b74-828a-8c09243d6f0f" providerId="ADAL" clId="{B18697DD-449D-F74B-9ABE-62D9EA161210}" dt="2023-04-04T15:01:29.780" v="58" actId="1037"/>
          <ac:cxnSpMkLst>
            <pc:docMk/>
            <pc:sldMk cId="2149847872" sldId="2076136402"/>
            <ac:cxnSpMk id="35" creationId="{7B157E59-67A7-87DF-7794-7A2C460E40A6}"/>
          </ac:cxnSpMkLst>
        </pc:cxnChg>
      </pc:sldChg>
      <pc:sldChg chg="add setBg">
        <pc:chgData name="Mauricio Alberto Gutierrez Zuñiga" userId="85290940-e146-4b74-828a-8c09243d6f0f" providerId="ADAL" clId="{B18697DD-449D-F74B-9ABE-62D9EA161210}" dt="2023-04-04T13:36:17.045" v="11"/>
        <pc:sldMkLst>
          <pc:docMk/>
          <pc:sldMk cId="998986443" sldId="2076136403"/>
        </pc:sldMkLst>
      </pc:sldChg>
      <pc:sldChg chg="add ord setBg">
        <pc:chgData name="Mauricio Alberto Gutierrez Zuñiga" userId="85290940-e146-4b74-828a-8c09243d6f0f" providerId="ADAL" clId="{B18697DD-449D-F74B-9ABE-62D9EA161210}" dt="2023-04-04T13:35:26.199" v="4" actId="20578"/>
        <pc:sldMkLst>
          <pc:docMk/>
          <pc:sldMk cId="73665500" sldId="2076136404"/>
        </pc:sldMkLst>
      </pc:sldChg>
      <pc:sldChg chg="add del">
        <pc:chgData name="Mauricio Alberto Gutierrez Zuñiga" userId="85290940-e146-4b74-828a-8c09243d6f0f" providerId="ADAL" clId="{B18697DD-449D-F74B-9ABE-62D9EA161210}" dt="2023-04-04T13:37:57.192" v="25" actId="2696"/>
        <pc:sldMkLst>
          <pc:docMk/>
          <pc:sldMk cId="909655700" sldId="2076136405"/>
        </pc:sldMkLst>
      </pc:sldChg>
      <pc:sldChg chg="add ord">
        <pc:chgData name="Mauricio Alberto Gutierrez Zuñiga" userId="85290940-e146-4b74-828a-8c09243d6f0f" providerId="ADAL" clId="{B18697DD-449D-F74B-9ABE-62D9EA161210}" dt="2023-04-04T13:37:33.889" v="22" actId="20578"/>
        <pc:sldMkLst>
          <pc:docMk/>
          <pc:sldMk cId="710254920" sldId="2076136406"/>
        </pc:sldMkLst>
      </pc:sldChg>
      <pc:sldChg chg="add ord">
        <pc:chgData name="Mauricio Alberto Gutierrez Zuñiga" userId="85290940-e146-4b74-828a-8c09243d6f0f" providerId="ADAL" clId="{B18697DD-449D-F74B-9ABE-62D9EA161210}" dt="2023-04-04T13:37:45.711" v="24" actId="20578"/>
        <pc:sldMkLst>
          <pc:docMk/>
          <pc:sldMk cId="3467338199" sldId="2076136407"/>
        </pc:sldMkLst>
      </pc:sldChg>
    </pc:docChg>
  </pc:docChgLst>
  <pc:docChgLst>
    <pc:chgData name="Gilda Alcivia García" userId="f951e080-0cd0-4d7a-a846-5080e1ec841b" providerId="ADAL" clId="{01646D80-91E7-7946-B1EE-65F412C701AD}"/>
    <pc:docChg chg="undo custSel modSld">
      <pc:chgData name="Gilda Alcivia García" userId="f951e080-0cd0-4d7a-a846-5080e1ec841b" providerId="ADAL" clId="{01646D80-91E7-7946-B1EE-65F412C701AD}" dt="2023-04-11T22:26:26.327" v="441" actId="14100"/>
      <pc:docMkLst>
        <pc:docMk/>
      </pc:docMkLst>
      <pc:sldChg chg="addSp delSp modSp mod">
        <pc:chgData name="Gilda Alcivia García" userId="f951e080-0cd0-4d7a-a846-5080e1ec841b" providerId="ADAL" clId="{01646D80-91E7-7946-B1EE-65F412C701AD}" dt="2023-04-05T17:42:45.029" v="426" actId="1076"/>
        <pc:sldMkLst>
          <pc:docMk/>
          <pc:sldMk cId="3902738728" sldId="278"/>
        </pc:sldMkLst>
        <pc:picChg chg="add mod">
          <ac:chgData name="Gilda Alcivia García" userId="f951e080-0cd0-4d7a-a846-5080e1ec841b" providerId="ADAL" clId="{01646D80-91E7-7946-B1EE-65F412C701AD}" dt="2023-04-04T19:04:33.697" v="311" actId="12788"/>
          <ac:picMkLst>
            <pc:docMk/>
            <pc:sldMk cId="3902738728" sldId="278"/>
            <ac:picMk id="3" creationId="{44847577-94E2-0683-234D-B74CDD98EBDF}"/>
          </ac:picMkLst>
        </pc:picChg>
        <pc:picChg chg="del">
          <ac:chgData name="Gilda Alcivia García" userId="f951e080-0cd0-4d7a-a846-5080e1ec841b" providerId="ADAL" clId="{01646D80-91E7-7946-B1EE-65F412C701AD}" dt="2023-04-04T18:51:32.088" v="227" actId="478"/>
          <ac:picMkLst>
            <pc:docMk/>
            <pc:sldMk cId="3902738728" sldId="278"/>
            <ac:picMk id="15" creationId="{F6F8C55E-6373-853C-104E-3B69F938B464}"/>
          </ac:picMkLst>
        </pc:picChg>
        <pc:picChg chg="del">
          <ac:chgData name="Gilda Alcivia García" userId="f951e080-0cd0-4d7a-a846-5080e1ec841b" providerId="ADAL" clId="{01646D80-91E7-7946-B1EE-65F412C701AD}" dt="2023-04-04T18:51:32.088" v="227" actId="478"/>
          <ac:picMkLst>
            <pc:docMk/>
            <pc:sldMk cId="3902738728" sldId="278"/>
            <ac:picMk id="16" creationId="{B6DF4E1E-FC23-292D-4524-D124CACA5340}"/>
          </ac:picMkLst>
        </pc:picChg>
        <pc:picChg chg="del">
          <ac:chgData name="Gilda Alcivia García" userId="f951e080-0cd0-4d7a-a846-5080e1ec841b" providerId="ADAL" clId="{01646D80-91E7-7946-B1EE-65F412C701AD}" dt="2023-04-04T18:51:32.088" v="227" actId="478"/>
          <ac:picMkLst>
            <pc:docMk/>
            <pc:sldMk cId="3902738728" sldId="278"/>
            <ac:picMk id="17" creationId="{4E3CE44C-75D0-98A6-9F00-CD72B7860038}"/>
          </ac:picMkLst>
        </pc:picChg>
        <pc:picChg chg="del">
          <ac:chgData name="Gilda Alcivia García" userId="f951e080-0cd0-4d7a-a846-5080e1ec841b" providerId="ADAL" clId="{01646D80-91E7-7946-B1EE-65F412C701AD}" dt="2023-04-04T18:51:32.088" v="227" actId="478"/>
          <ac:picMkLst>
            <pc:docMk/>
            <pc:sldMk cId="3902738728" sldId="278"/>
            <ac:picMk id="18" creationId="{1B12D627-3D8B-CABC-791B-8AD5258FFC04}"/>
          </ac:picMkLst>
        </pc:picChg>
        <pc:picChg chg="del">
          <ac:chgData name="Gilda Alcivia García" userId="f951e080-0cd0-4d7a-a846-5080e1ec841b" providerId="ADAL" clId="{01646D80-91E7-7946-B1EE-65F412C701AD}" dt="2023-04-04T18:51:32.088" v="227" actId="478"/>
          <ac:picMkLst>
            <pc:docMk/>
            <pc:sldMk cId="3902738728" sldId="278"/>
            <ac:picMk id="19" creationId="{867D133D-2016-E236-B833-29AE23EFC5BE}"/>
          </ac:picMkLst>
        </pc:picChg>
        <pc:picChg chg="del">
          <ac:chgData name="Gilda Alcivia García" userId="f951e080-0cd0-4d7a-a846-5080e1ec841b" providerId="ADAL" clId="{01646D80-91E7-7946-B1EE-65F412C701AD}" dt="2023-04-04T18:51:32.088" v="227" actId="478"/>
          <ac:picMkLst>
            <pc:docMk/>
            <pc:sldMk cId="3902738728" sldId="278"/>
            <ac:picMk id="20" creationId="{28E62AFB-8855-41CB-69C4-520333467BB9}"/>
          </ac:picMkLst>
        </pc:picChg>
        <pc:picChg chg="del">
          <ac:chgData name="Gilda Alcivia García" userId="f951e080-0cd0-4d7a-a846-5080e1ec841b" providerId="ADAL" clId="{01646D80-91E7-7946-B1EE-65F412C701AD}" dt="2023-04-04T18:51:32.088" v="227" actId="478"/>
          <ac:picMkLst>
            <pc:docMk/>
            <pc:sldMk cId="3902738728" sldId="278"/>
            <ac:picMk id="21" creationId="{0C9061E1-B622-369A-1EDC-7695F02EF456}"/>
          </ac:picMkLst>
        </pc:picChg>
        <pc:picChg chg="del">
          <ac:chgData name="Gilda Alcivia García" userId="f951e080-0cd0-4d7a-a846-5080e1ec841b" providerId="ADAL" clId="{01646D80-91E7-7946-B1EE-65F412C701AD}" dt="2023-04-04T18:55:19.473" v="258" actId="478"/>
          <ac:picMkLst>
            <pc:docMk/>
            <pc:sldMk cId="3902738728" sldId="278"/>
            <ac:picMk id="22" creationId="{5D263CAD-5A3E-504C-036A-C3B518C14C0E}"/>
          </ac:picMkLst>
        </pc:picChg>
        <pc:picChg chg="del">
          <ac:chgData name="Gilda Alcivia García" userId="f951e080-0cd0-4d7a-a846-5080e1ec841b" providerId="ADAL" clId="{01646D80-91E7-7946-B1EE-65F412C701AD}" dt="2023-04-04T18:55:19.473" v="258" actId="478"/>
          <ac:picMkLst>
            <pc:docMk/>
            <pc:sldMk cId="3902738728" sldId="278"/>
            <ac:picMk id="23" creationId="{09B8DBDD-2ECB-BE55-4B40-E7EBB90F2831}"/>
          </ac:picMkLst>
        </pc:picChg>
        <pc:picChg chg="del">
          <ac:chgData name="Gilda Alcivia García" userId="f951e080-0cd0-4d7a-a846-5080e1ec841b" providerId="ADAL" clId="{01646D80-91E7-7946-B1EE-65F412C701AD}" dt="2023-04-04T18:55:19.473" v="258" actId="478"/>
          <ac:picMkLst>
            <pc:docMk/>
            <pc:sldMk cId="3902738728" sldId="278"/>
            <ac:picMk id="24" creationId="{569100F7-D27A-541A-8169-7B3C10890931}"/>
          </ac:picMkLst>
        </pc:picChg>
        <pc:picChg chg="del">
          <ac:chgData name="Gilda Alcivia García" userId="f951e080-0cd0-4d7a-a846-5080e1ec841b" providerId="ADAL" clId="{01646D80-91E7-7946-B1EE-65F412C701AD}" dt="2023-04-04T18:55:19.473" v="258" actId="478"/>
          <ac:picMkLst>
            <pc:docMk/>
            <pc:sldMk cId="3902738728" sldId="278"/>
            <ac:picMk id="25" creationId="{EC581718-4B38-6AF3-75C7-31CDF8CB6D5E}"/>
          </ac:picMkLst>
        </pc:picChg>
        <pc:picChg chg="del">
          <ac:chgData name="Gilda Alcivia García" userId="f951e080-0cd0-4d7a-a846-5080e1ec841b" providerId="ADAL" clId="{01646D80-91E7-7946-B1EE-65F412C701AD}" dt="2023-04-04T18:55:19.473" v="258" actId="478"/>
          <ac:picMkLst>
            <pc:docMk/>
            <pc:sldMk cId="3902738728" sldId="278"/>
            <ac:picMk id="26" creationId="{6FE2DBD5-7EC8-A636-0058-27166BFA095A}"/>
          </ac:picMkLst>
        </pc:picChg>
        <pc:picChg chg="del">
          <ac:chgData name="Gilda Alcivia García" userId="f951e080-0cd0-4d7a-a846-5080e1ec841b" providerId="ADAL" clId="{01646D80-91E7-7946-B1EE-65F412C701AD}" dt="2023-04-04T18:55:19.473" v="258" actId="478"/>
          <ac:picMkLst>
            <pc:docMk/>
            <pc:sldMk cId="3902738728" sldId="278"/>
            <ac:picMk id="27" creationId="{69369E6D-B972-D58E-C351-EB519F83570B}"/>
          </ac:picMkLst>
        </pc:picChg>
        <pc:picChg chg="del">
          <ac:chgData name="Gilda Alcivia García" userId="f951e080-0cd0-4d7a-a846-5080e1ec841b" providerId="ADAL" clId="{01646D80-91E7-7946-B1EE-65F412C701AD}" dt="2023-04-04T18:56:20.404" v="262" actId="478"/>
          <ac:picMkLst>
            <pc:docMk/>
            <pc:sldMk cId="3902738728" sldId="278"/>
            <ac:picMk id="28" creationId="{86ED1A9F-7158-D29A-5911-60BD9F8FA77F}"/>
          </ac:picMkLst>
        </pc:picChg>
        <pc:picChg chg="del">
          <ac:chgData name="Gilda Alcivia García" userId="f951e080-0cd0-4d7a-a846-5080e1ec841b" providerId="ADAL" clId="{01646D80-91E7-7946-B1EE-65F412C701AD}" dt="2023-04-04T18:56:03.289" v="261" actId="478"/>
          <ac:picMkLst>
            <pc:docMk/>
            <pc:sldMk cId="3902738728" sldId="278"/>
            <ac:picMk id="29" creationId="{4699B04A-D7DF-ECA8-7734-E7D81A388F35}"/>
          </ac:picMkLst>
        </pc:picChg>
        <pc:picChg chg="del">
          <ac:chgData name="Gilda Alcivia García" userId="f951e080-0cd0-4d7a-a846-5080e1ec841b" providerId="ADAL" clId="{01646D80-91E7-7946-B1EE-65F412C701AD}" dt="2023-04-04T18:56:03.289" v="261" actId="478"/>
          <ac:picMkLst>
            <pc:docMk/>
            <pc:sldMk cId="3902738728" sldId="278"/>
            <ac:picMk id="30" creationId="{E043C185-F83E-58B4-CAF7-19732FB5366F}"/>
          </ac:picMkLst>
        </pc:picChg>
        <pc:picChg chg="del">
          <ac:chgData name="Gilda Alcivia García" userId="f951e080-0cd0-4d7a-a846-5080e1ec841b" providerId="ADAL" clId="{01646D80-91E7-7946-B1EE-65F412C701AD}" dt="2023-04-04T18:56:03.289" v="261" actId="478"/>
          <ac:picMkLst>
            <pc:docMk/>
            <pc:sldMk cId="3902738728" sldId="278"/>
            <ac:picMk id="31" creationId="{AC15A898-DBD8-E5BC-53EE-78F16CB4F34E}"/>
          </ac:picMkLst>
        </pc:picChg>
        <pc:picChg chg="del">
          <ac:chgData name="Gilda Alcivia García" userId="f951e080-0cd0-4d7a-a846-5080e1ec841b" providerId="ADAL" clId="{01646D80-91E7-7946-B1EE-65F412C701AD}" dt="2023-04-04T18:56:03.289" v="261" actId="478"/>
          <ac:picMkLst>
            <pc:docMk/>
            <pc:sldMk cId="3902738728" sldId="278"/>
            <ac:picMk id="32" creationId="{D4E51A7F-7FB7-F646-0C1D-5EAAAF5FD1AC}"/>
          </ac:picMkLst>
        </pc:picChg>
        <pc:picChg chg="del">
          <ac:chgData name="Gilda Alcivia García" userId="f951e080-0cd0-4d7a-a846-5080e1ec841b" providerId="ADAL" clId="{01646D80-91E7-7946-B1EE-65F412C701AD}" dt="2023-04-04T18:56:20.404" v="262" actId="478"/>
          <ac:picMkLst>
            <pc:docMk/>
            <pc:sldMk cId="3902738728" sldId="278"/>
            <ac:picMk id="33" creationId="{9E16B04C-473B-4858-848C-929CD0667F2B}"/>
          </ac:picMkLst>
        </pc:picChg>
        <pc:picChg chg="del">
          <ac:chgData name="Gilda Alcivia García" userId="f951e080-0cd0-4d7a-a846-5080e1ec841b" providerId="ADAL" clId="{01646D80-91E7-7946-B1EE-65F412C701AD}" dt="2023-04-04T18:56:03.289" v="261" actId="478"/>
          <ac:picMkLst>
            <pc:docMk/>
            <pc:sldMk cId="3902738728" sldId="278"/>
            <ac:picMk id="34" creationId="{22D134DB-6C01-849E-B7FF-05D40DCEA5F0}"/>
          </ac:picMkLst>
        </pc:picChg>
        <pc:picChg chg="del">
          <ac:chgData name="Gilda Alcivia García" userId="f951e080-0cd0-4d7a-a846-5080e1ec841b" providerId="ADAL" clId="{01646D80-91E7-7946-B1EE-65F412C701AD}" dt="2023-04-04T18:57:59.895" v="281" actId="478"/>
          <ac:picMkLst>
            <pc:docMk/>
            <pc:sldMk cId="3902738728" sldId="278"/>
            <ac:picMk id="35" creationId="{56C1ED32-D094-4E34-6126-A5B11C4A6540}"/>
          </ac:picMkLst>
        </pc:picChg>
        <pc:picChg chg="del">
          <ac:chgData name="Gilda Alcivia García" userId="f951e080-0cd0-4d7a-a846-5080e1ec841b" providerId="ADAL" clId="{01646D80-91E7-7946-B1EE-65F412C701AD}" dt="2023-04-04T18:57:59.895" v="281" actId="478"/>
          <ac:picMkLst>
            <pc:docMk/>
            <pc:sldMk cId="3902738728" sldId="278"/>
            <ac:picMk id="36" creationId="{E2A853EF-DDCE-6A16-B57B-5AFFD243038A}"/>
          </ac:picMkLst>
        </pc:picChg>
        <pc:picChg chg="del">
          <ac:chgData name="Gilda Alcivia García" userId="f951e080-0cd0-4d7a-a846-5080e1ec841b" providerId="ADAL" clId="{01646D80-91E7-7946-B1EE-65F412C701AD}" dt="2023-04-04T18:57:59.895" v="281" actId="478"/>
          <ac:picMkLst>
            <pc:docMk/>
            <pc:sldMk cId="3902738728" sldId="278"/>
            <ac:picMk id="37" creationId="{80C572F1-366D-EB7D-88AE-5EA9E159EBD5}"/>
          </ac:picMkLst>
        </pc:picChg>
        <pc:picChg chg="del">
          <ac:chgData name="Gilda Alcivia García" userId="f951e080-0cd0-4d7a-a846-5080e1ec841b" providerId="ADAL" clId="{01646D80-91E7-7946-B1EE-65F412C701AD}" dt="2023-04-04T18:57:59.895" v="281" actId="478"/>
          <ac:picMkLst>
            <pc:docMk/>
            <pc:sldMk cId="3902738728" sldId="278"/>
            <ac:picMk id="38" creationId="{C4B9FDB2-63C9-A17B-88AB-D655950408A2}"/>
          </ac:picMkLst>
        </pc:picChg>
        <pc:picChg chg="del">
          <ac:chgData name="Gilda Alcivia García" userId="f951e080-0cd0-4d7a-a846-5080e1ec841b" providerId="ADAL" clId="{01646D80-91E7-7946-B1EE-65F412C701AD}" dt="2023-04-04T18:57:59.895" v="281" actId="478"/>
          <ac:picMkLst>
            <pc:docMk/>
            <pc:sldMk cId="3902738728" sldId="278"/>
            <ac:picMk id="39" creationId="{83632E63-DD22-C1F3-B8EA-43A21EF07522}"/>
          </ac:picMkLst>
        </pc:picChg>
        <pc:picChg chg="del">
          <ac:chgData name="Gilda Alcivia García" userId="f951e080-0cd0-4d7a-a846-5080e1ec841b" providerId="ADAL" clId="{01646D80-91E7-7946-B1EE-65F412C701AD}" dt="2023-04-04T18:58:46.246" v="293" actId="478"/>
          <ac:picMkLst>
            <pc:docMk/>
            <pc:sldMk cId="3902738728" sldId="278"/>
            <ac:picMk id="40" creationId="{FF234A3D-7ACC-6519-B2A7-45C525D94BBB}"/>
          </ac:picMkLst>
        </pc:picChg>
        <pc:picChg chg="del">
          <ac:chgData name="Gilda Alcivia García" userId="f951e080-0cd0-4d7a-a846-5080e1ec841b" providerId="ADAL" clId="{01646D80-91E7-7946-B1EE-65F412C701AD}" dt="2023-04-04T18:58:46.246" v="293" actId="478"/>
          <ac:picMkLst>
            <pc:docMk/>
            <pc:sldMk cId="3902738728" sldId="278"/>
            <ac:picMk id="41" creationId="{1EBDCCAA-371C-F3CA-0DFB-AFC1C34727A7}"/>
          </ac:picMkLst>
        </pc:picChg>
        <pc:picChg chg="del">
          <ac:chgData name="Gilda Alcivia García" userId="f951e080-0cd0-4d7a-a846-5080e1ec841b" providerId="ADAL" clId="{01646D80-91E7-7946-B1EE-65F412C701AD}" dt="2023-04-04T18:58:46.246" v="293" actId="478"/>
          <ac:picMkLst>
            <pc:docMk/>
            <pc:sldMk cId="3902738728" sldId="278"/>
            <ac:picMk id="42" creationId="{3F967726-E46B-129A-3CC1-A6909632160D}"/>
          </ac:picMkLst>
        </pc:picChg>
        <pc:picChg chg="del">
          <ac:chgData name="Gilda Alcivia García" userId="f951e080-0cd0-4d7a-a846-5080e1ec841b" providerId="ADAL" clId="{01646D80-91E7-7946-B1EE-65F412C701AD}" dt="2023-04-04T18:58:46.246" v="293" actId="478"/>
          <ac:picMkLst>
            <pc:docMk/>
            <pc:sldMk cId="3902738728" sldId="278"/>
            <ac:picMk id="43" creationId="{38E28D32-0E18-E958-0CA8-A1E248A11D55}"/>
          </ac:picMkLst>
        </pc:picChg>
        <pc:picChg chg="del">
          <ac:chgData name="Gilda Alcivia García" userId="f951e080-0cd0-4d7a-a846-5080e1ec841b" providerId="ADAL" clId="{01646D80-91E7-7946-B1EE-65F412C701AD}" dt="2023-04-04T18:58:41.425" v="292" actId="478"/>
          <ac:picMkLst>
            <pc:docMk/>
            <pc:sldMk cId="3902738728" sldId="278"/>
            <ac:picMk id="44" creationId="{67E43C7F-077E-4EDA-DF45-C6F6F29ACE4F}"/>
          </ac:picMkLst>
        </pc:picChg>
        <pc:picChg chg="del">
          <ac:chgData name="Gilda Alcivia García" userId="f951e080-0cd0-4d7a-a846-5080e1ec841b" providerId="ADAL" clId="{01646D80-91E7-7946-B1EE-65F412C701AD}" dt="2023-04-04T18:58:46.246" v="293" actId="478"/>
          <ac:picMkLst>
            <pc:docMk/>
            <pc:sldMk cId="3902738728" sldId="278"/>
            <ac:picMk id="45" creationId="{D356F34C-BCD9-DECF-6123-C985A74BE91D}"/>
          </ac:picMkLst>
        </pc:picChg>
        <pc:picChg chg="add mod">
          <ac:chgData name="Gilda Alcivia García" userId="f951e080-0cd0-4d7a-a846-5080e1ec841b" providerId="ADAL" clId="{01646D80-91E7-7946-B1EE-65F412C701AD}" dt="2023-04-04T19:05:40.336" v="350" actId="1038"/>
          <ac:picMkLst>
            <pc:docMk/>
            <pc:sldMk cId="3902738728" sldId="278"/>
            <ac:picMk id="46" creationId="{57334850-E155-2DEC-C031-A34FF39226A7}"/>
          </ac:picMkLst>
        </pc:picChg>
        <pc:picChg chg="add mod">
          <ac:chgData name="Gilda Alcivia García" userId="f951e080-0cd0-4d7a-a846-5080e1ec841b" providerId="ADAL" clId="{01646D80-91E7-7946-B1EE-65F412C701AD}" dt="2023-04-04T19:05:52.678" v="367" actId="1038"/>
          <ac:picMkLst>
            <pc:docMk/>
            <pc:sldMk cId="3902738728" sldId="278"/>
            <ac:picMk id="47" creationId="{3BEC17D0-DE38-04AD-6D5B-C1197FFEDD4A}"/>
          </ac:picMkLst>
        </pc:picChg>
        <pc:picChg chg="add mod">
          <ac:chgData name="Gilda Alcivia García" userId="f951e080-0cd0-4d7a-a846-5080e1ec841b" providerId="ADAL" clId="{01646D80-91E7-7946-B1EE-65F412C701AD}" dt="2023-04-04T19:05:46.254" v="359" actId="1038"/>
          <ac:picMkLst>
            <pc:docMk/>
            <pc:sldMk cId="3902738728" sldId="278"/>
            <ac:picMk id="48" creationId="{56E42E11-B8E9-53BD-A095-0596ADB09500}"/>
          </ac:picMkLst>
        </pc:picChg>
        <pc:picChg chg="add mod">
          <ac:chgData name="Gilda Alcivia García" userId="f951e080-0cd0-4d7a-a846-5080e1ec841b" providerId="ADAL" clId="{01646D80-91E7-7946-B1EE-65F412C701AD}" dt="2023-04-04T19:05:34.922" v="344" actId="1038"/>
          <ac:picMkLst>
            <pc:docMk/>
            <pc:sldMk cId="3902738728" sldId="278"/>
            <ac:picMk id="49" creationId="{32727F2F-9AA5-3D21-66E7-D6DB0A9A552A}"/>
          </ac:picMkLst>
        </pc:picChg>
        <pc:picChg chg="add mod">
          <ac:chgData name="Gilda Alcivia García" userId="f951e080-0cd0-4d7a-a846-5080e1ec841b" providerId="ADAL" clId="{01646D80-91E7-7946-B1EE-65F412C701AD}" dt="2023-04-04T19:05:29.723" v="338" actId="1038"/>
          <ac:picMkLst>
            <pc:docMk/>
            <pc:sldMk cId="3902738728" sldId="278"/>
            <ac:picMk id="50" creationId="{CEF1B098-ABB5-4346-BE05-4CB46FC02192}"/>
          </ac:picMkLst>
        </pc:picChg>
        <pc:picChg chg="del">
          <ac:chgData name="Gilda Alcivia García" userId="f951e080-0cd0-4d7a-a846-5080e1ec841b" providerId="ADAL" clId="{01646D80-91E7-7946-B1EE-65F412C701AD}" dt="2023-04-04T18:56:20.404" v="262" actId="478"/>
          <ac:picMkLst>
            <pc:docMk/>
            <pc:sldMk cId="3902738728" sldId="278"/>
            <ac:picMk id="51" creationId="{7A8C5E2B-9622-C077-5C8A-05802249DAF1}"/>
          </ac:picMkLst>
        </pc:picChg>
        <pc:picChg chg="del">
          <ac:chgData name="Gilda Alcivia García" userId="f951e080-0cd0-4d7a-a846-5080e1ec841b" providerId="ADAL" clId="{01646D80-91E7-7946-B1EE-65F412C701AD}" dt="2023-04-04T18:56:20.404" v="262" actId="478"/>
          <ac:picMkLst>
            <pc:docMk/>
            <pc:sldMk cId="3902738728" sldId="278"/>
            <ac:picMk id="52" creationId="{DC825309-2BB1-0871-789E-DC38085E2161}"/>
          </ac:picMkLst>
        </pc:picChg>
        <pc:picChg chg="add mod">
          <ac:chgData name="Gilda Alcivia García" userId="f951e080-0cd0-4d7a-a846-5080e1ec841b" providerId="ADAL" clId="{01646D80-91E7-7946-B1EE-65F412C701AD}" dt="2023-04-04T19:05:25.191" v="333" actId="1038"/>
          <ac:picMkLst>
            <pc:docMk/>
            <pc:sldMk cId="3902738728" sldId="278"/>
            <ac:picMk id="53" creationId="{110A2863-4A3E-FF37-7ACD-107C06BC7C8F}"/>
          </ac:picMkLst>
        </pc:picChg>
        <pc:picChg chg="add mod">
          <ac:chgData name="Gilda Alcivia García" userId="f951e080-0cd0-4d7a-a846-5080e1ec841b" providerId="ADAL" clId="{01646D80-91E7-7946-B1EE-65F412C701AD}" dt="2023-04-04T19:04:33.697" v="311" actId="12788"/>
          <ac:picMkLst>
            <pc:docMk/>
            <pc:sldMk cId="3902738728" sldId="278"/>
            <ac:picMk id="54" creationId="{44D739C3-A05E-FC7B-F6FE-CBB3460F795A}"/>
          </ac:picMkLst>
        </pc:picChg>
        <pc:picChg chg="add mod">
          <ac:chgData name="Gilda Alcivia García" userId="f951e080-0cd0-4d7a-a846-5080e1ec841b" providerId="ADAL" clId="{01646D80-91E7-7946-B1EE-65F412C701AD}" dt="2023-04-04T19:05:52.678" v="367" actId="1038"/>
          <ac:picMkLst>
            <pc:docMk/>
            <pc:sldMk cId="3902738728" sldId="278"/>
            <ac:picMk id="55" creationId="{8046DD94-BBFC-9D94-B2F6-D90237640CCE}"/>
          </ac:picMkLst>
        </pc:picChg>
        <pc:picChg chg="add del mod">
          <ac:chgData name="Gilda Alcivia García" userId="f951e080-0cd0-4d7a-a846-5080e1ec841b" providerId="ADAL" clId="{01646D80-91E7-7946-B1EE-65F412C701AD}" dt="2023-04-04T18:54:01.665" v="245" actId="478"/>
          <ac:picMkLst>
            <pc:docMk/>
            <pc:sldMk cId="3902738728" sldId="278"/>
            <ac:picMk id="56" creationId="{7A337D80-E501-1A49-96AD-3CCCD669A243}"/>
          </ac:picMkLst>
        </pc:picChg>
        <pc:picChg chg="add mod">
          <ac:chgData name="Gilda Alcivia García" userId="f951e080-0cd0-4d7a-a846-5080e1ec841b" providerId="ADAL" clId="{01646D80-91E7-7946-B1EE-65F412C701AD}" dt="2023-04-04T19:05:29.723" v="338" actId="1038"/>
          <ac:picMkLst>
            <pc:docMk/>
            <pc:sldMk cId="3902738728" sldId="278"/>
            <ac:picMk id="57" creationId="{16B313F6-6AE4-2E02-80FB-7532427BF6C5}"/>
          </ac:picMkLst>
        </pc:picChg>
        <pc:picChg chg="add mod">
          <ac:chgData name="Gilda Alcivia García" userId="f951e080-0cd0-4d7a-a846-5080e1ec841b" providerId="ADAL" clId="{01646D80-91E7-7946-B1EE-65F412C701AD}" dt="2023-04-04T19:05:46.254" v="359" actId="1038"/>
          <ac:picMkLst>
            <pc:docMk/>
            <pc:sldMk cId="3902738728" sldId="278"/>
            <ac:picMk id="58" creationId="{F6BD37F8-570D-FEF6-EBE5-89485E2B95C3}"/>
          </ac:picMkLst>
        </pc:picChg>
        <pc:picChg chg="add mod">
          <ac:chgData name="Gilda Alcivia García" userId="f951e080-0cd0-4d7a-a846-5080e1ec841b" providerId="ADAL" clId="{01646D80-91E7-7946-B1EE-65F412C701AD}" dt="2023-04-04T19:05:40.336" v="350" actId="1038"/>
          <ac:picMkLst>
            <pc:docMk/>
            <pc:sldMk cId="3902738728" sldId="278"/>
            <ac:picMk id="59" creationId="{2CDCD665-813E-A7EE-78C5-8A41F1A96F6B}"/>
          </ac:picMkLst>
        </pc:picChg>
        <pc:picChg chg="add mod">
          <ac:chgData name="Gilda Alcivia García" userId="f951e080-0cd0-4d7a-a846-5080e1ec841b" providerId="ADAL" clId="{01646D80-91E7-7946-B1EE-65F412C701AD}" dt="2023-04-04T19:05:25.191" v="333" actId="1038"/>
          <ac:picMkLst>
            <pc:docMk/>
            <pc:sldMk cId="3902738728" sldId="278"/>
            <ac:picMk id="60" creationId="{57FC1351-E2B6-9DC7-4FDD-21609BBA8145}"/>
          </ac:picMkLst>
        </pc:picChg>
        <pc:picChg chg="add mod">
          <ac:chgData name="Gilda Alcivia García" userId="f951e080-0cd0-4d7a-a846-5080e1ec841b" providerId="ADAL" clId="{01646D80-91E7-7946-B1EE-65F412C701AD}" dt="2023-04-04T19:05:34.922" v="344" actId="1038"/>
          <ac:picMkLst>
            <pc:docMk/>
            <pc:sldMk cId="3902738728" sldId="278"/>
            <ac:picMk id="61" creationId="{C40779B8-5962-9D6A-92D6-F68DC0A1801C}"/>
          </ac:picMkLst>
        </pc:picChg>
        <pc:picChg chg="add mod">
          <ac:chgData name="Gilda Alcivia García" userId="f951e080-0cd0-4d7a-a846-5080e1ec841b" providerId="ADAL" clId="{01646D80-91E7-7946-B1EE-65F412C701AD}" dt="2023-04-04T19:04:33.697" v="311" actId="12788"/>
          <ac:picMkLst>
            <pc:docMk/>
            <pc:sldMk cId="3902738728" sldId="278"/>
            <ac:picMk id="62" creationId="{ED43EACC-FAAA-CAAB-24B3-A4BD3CAEDFD6}"/>
          </ac:picMkLst>
        </pc:picChg>
        <pc:picChg chg="add mod">
          <ac:chgData name="Gilda Alcivia García" userId="f951e080-0cd0-4d7a-a846-5080e1ec841b" providerId="ADAL" clId="{01646D80-91E7-7946-B1EE-65F412C701AD}" dt="2023-04-04T19:05:52.678" v="367" actId="1038"/>
          <ac:picMkLst>
            <pc:docMk/>
            <pc:sldMk cId="3902738728" sldId="278"/>
            <ac:picMk id="63" creationId="{A37CE7C4-8506-AF33-E7E2-FD799D363B12}"/>
          </ac:picMkLst>
        </pc:picChg>
        <pc:picChg chg="add mod">
          <ac:chgData name="Gilda Alcivia García" userId="f951e080-0cd0-4d7a-a846-5080e1ec841b" providerId="ADAL" clId="{01646D80-91E7-7946-B1EE-65F412C701AD}" dt="2023-04-04T19:05:46.254" v="359" actId="1038"/>
          <ac:picMkLst>
            <pc:docMk/>
            <pc:sldMk cId="3902738728" sldId="278"/>
            <ac:picMk id="64" creationId="{6E9AF474-E63E-D528-DB59-B1A7DF0FDD13}"/>
          </ac:picMkLst>
        </pc:picChg>
        <pc:picChg chg="add mod">
          <ac:chgData name="Gilda Alcivia García" userId="f951e080-0cd0-4d7a-a846-5080e1ec841b" providerId="ADAL" clId="{01646D80-91E7-7946-B1EE-65F412C701AD}" dt="2023-04-04T19:05:34.922" v="344" actId="1038"/>
          <ac:picMkLst>
            <pc:docMk/>
            <pc:sldMk cId="3902738728" sldId="278"/>
            <ac:picMk id="65" creationId="{A3CD1FA4-9A4B-2C0B-496D-17B79E0F1F51}"/>
          </ac:picMkLst>
        </pc:picChg>
        <pc:picChg chg="add mod">
          <ac:chgData name="Gilda Alcivia García" userId="f951e080-0cd0-4d7a-a846-5080e1ec841b" providerId="ADAL" clId="{01646D80-91E7-7946-B1EE-65F412C701AD}" dt="2023-04-04T19:05:40.336" v="350" actId="1038"/>
          <ac:picMkLst>
            <pc:docMk/>
            <pc:sldMk cId="3902738728" sldId="278"/>
            <ac:picMk id="66" creationId="{ACC08264-3CFF-DB07-4F44-3E5D3946A92C}"/>
          </ac:picMkLst>
        </pc:picChg>
        <pc:picChg chg="add mod">
          <ac:chgData name="Gilda Alcivia García" userId="f951e080-0cd0-4d7a-a846-5080e1ec841b" providerId="ADAL" clId="{01646D80-91E7-7946-B1EE-65F412C701AD}" dt="2023-04-04T19:05:29.723" v="338" actId="1038"/>
          <ac:picMkLst>
            <pc:docMk/>
            <pc:sldMk cId="3902738728" sldId="278"/>
            <ac:picMk id="67" creationId="{B9D2D076-6270-7B4E-6475-0A5A77A7B795}"/>
          </ac:picMkLst>
        </pc:picChg>
        <pc:picChg chg="add mod">
          <ac:chgData name="Gilda Alcivia García" userId="f951e080-0cd0-4d7a-a846-5080e1ec841b" providerId="ADAL" clId="{01646D80-91E7-7946-B1EE-65F412C701AD}" dt="2023-04-04T19:05:25.191" v="333" actId="1038"/>
          <ac:picMkLst>
            <pc:docMk/>
            <pc:sldMk cId="3902738728" sldId="278"/>
            <ac:picMk id="68" creationId="{8CAECCF2-2263-C37F-ABF4-10FBE55470CF}"/>
          </ac:picMkLst>
        </pc:picChg>
        <pc:picChg chg="add mod">
          <ac:chgData name="Gilda Alcivia García" userId="f951e080-0cd0-4d7a-a846-5080e1ec841b" providerId="ADAL" clId="{01646D80-91E7-7946-B1EE-65F412C701AD}" dt="2023-04-04T19:04:33.697" v="311" actId="12788"/>
          <ac:picMkLst>
            <pc:docMk/>
            <pc:sldMk cId="3902738728" sldId="278"/>
            <ac:picMk id="69" creationId="{9E6B1E66-CC7C-9DA6-8D2D-B21D63C3B919}"/>
          </ac:picMkLst>
        </pc:picChg>
        <pc:picChg chg="add mod">
          <ac:chgData name="Gilda Alcivia García" userId="f951e080-0cd0-4d7a-a846-5080e1ec841b" providerId="ADAL" clId="{01646D80-91E7-7946-B1EE-65F412C701AD}" dt="2023-04-04T19:05:52.678" v="367" actId="1038"/>
          <ac:picMkLst>
            <pc:docMk/>
            <pc:sldMk cId="3902738728" sldId="278"/>
            <ac:picMk id="70" creationId="{9E687A12-0CF3-761B-0C56-B343C7EC143A}"/>
          </ac:picMkLst>
        </pc:picChg>
        <pc:picChg chg="add mod">
          <ac:chgData name="Gilda Alcivia García" userId="f951e080-0cd0-4d7a-a846-5080e1ec841b" providerId="ADAL" clId="{01646D80-91E7-7946-B1EE-65F412C701AD}" dt="2023-04-04T19:05:46.254" v="359" actId="1038"/>
          <ac:picMkLst>
            <pc:docMk/>
            <pc:sldMk cId="3902738728" sldId="278"/>
            <ac:picMk id="71" creationId="{90E57EC7-3760-2027-5410-446FA1EB43C8}"/>
          </ac:picMkLst>
        </pc:picChg>
        <pc:picChg chg="add mod">
          <ac:chgData name="Gilda Alcivia García" userId="f951e080-0cd0-4d7a-a846-5080e1ec841b" providerId="ADAL" clId="{01646D80-91E7-7946-B1EE-65F412C701AD}" dt="2023-04-04T19:05:40.336" v="350" actId="1038"/>
          <ac:picMkLst>
            <pc:docMk/>
            <pc:sldMk cId="3902738728" sldId="278"/>
            <ac:picMk id="72" creationId="{552AA2FE-92B4-6199-EACC-175D063EABF7}"/>
          </ac:picMkLst>
        </pc:picChg>
        <pc:picChg chg="add mod">
          <ac:chgData name="Gilda Alcivia García" userId="f951e080-0cd0-4d7a-a846-5080e1ec841b" providerId="ADAL" clId="{01646D80-91E7-7946-B1EE-65F412C701AD}" dt="2023-04-04T19:05:34.922" v="344" actId="1038"/>
          <ac:picMkLst>
            <pc:docMk/>
            <pc:sldMk cId="3902738728" sldId="278"/>
            <ac:picMk id="73" creationId="{20EB9452-870F-F6AF-BBA6-A02625FF75B2}"/>
          </ac:picMkLst>
        </pc:picChg>
        <pc:picChg chg="add mod">
          <ac:chgData name="Gilda Alcivia García" userId="f951e080-0cd0-4d7a-a846-5080e1ec841b" providerId="ADAL" clId="{01646D80-91E7-7946-B1EE-65F412C701AD}" dt="2023-04-04T19:04:33.697" v="311" actId="12788"/>
          <ac:picMkLst>
            <pc:docMk/>
            <pc:sldMk cId="3902738728" sldId="278"/>
            <ac:picMk id="74" creationId="{1B2AA5FA-3DC6-1CB5-CCBB-6E7A3B62B57E}"/>
          </ac:picMkLst>
        </pc:picChg>
        <pc:picChg chg="add del mod">
          <ac:chgData name="Gilda Alcivia García" userId="f951e080-0cd0-4d7a-a846-5080e1ec841b" providerId="ADAL" clId="{01646D80-91E7-7946-B1EE-65F412C701AD}" dt="2023-04-05T17:41:20.269" v="402" actId="478"/>
          <ac:picMkLst>
            <pc:docMk/>
            <pc:sldMk cId="3902738728" sldId="278"/>
            <ac:picMk id="75" creationId="{718E7E35-7F70-C2C4-8329-1418E19E2E2E}"/>
          </ac:picMkLst>
        </pc:picChg>
        <pc:picChg chg="add del mod">
          <ac:chgData name="Gilda Alcivia García" userId="f951e080-0cd0-4d7a-a846-5080e1ec841b" providerId="ADAL" clId="{01646D80-91E7-7946-B1EE-65F412C701AD}" dt="2023-04-05T17:41:32.500" v="406" actId="478"/>
          <ac:picMkLst>
            <pc:docMk/>
            <pc:sldMk cId="3902738728" sldId="278"/>
            <ac:picMk id="76" creationId="{BF7BD74B-3A97-68FD-69B6-935CE036007B}"/>
          </ac:picMkLst>
        </pc:picChg>
        <pc:picChg chg="add del mod">
          <ac:chgData name="Gilda Alcivia García" userId="f951e080-0cd0-4d7a-a846-5080e1ec841b" providerId="ADAL" clId="{01646D80-91E7-7946-B1EE-65F412C701AD}" dt="2023-04-05T17:41:51.188" v="410" actId="478"/>
          <ac:picMkLst>
            <pc:docMk/>
            <pc:sldMk cId="3902738728" sldId="278"/>
            <ac:picMk id="77" creationId="{F3365AD5-DB08-117E-4FAC-7DCA96C354D7}"/>
          </ac:picMkLst>
        </pc:picChg>
        <pc:picChg chg="add del mod">
          <ac:chgData name="Gilda Alcivia García" userId="f951e080-0cd0-4d7a-a846-5080e1ec841b" providerId="ADAL" clId="{01646D80-91E7-7946-B1EE-65F412C701AD}" dt="2023-04-05T17:42:06.871" v="414" actId="478"/>
          <ac:picMkLst>
            <pc:docMk/>
            <pc:sldMk cId="3902738728" sldId="278"/>
            <ac:picMk id="78" creationId="{2C8B4CD9-B007-B800-444A-FC380EB39865}"/>
          </ac:picMkLst>
        </pc:picChg>
        <pc:picChg chg="add del mod">
          <ac:chgData name="Gilda Alcivia García" userId="f951e080-0cd0-4d7a-a846-5080e1ec841b" providerId="ADAL" clId="{01646D80-91E7-7946-B1EE-65F412C701AD}" dt="2023-04-05T17:42:22.084" v="421" actId="478"/>
          <ac:picMkLst>
            <pc:docMk/>
            <pc:sldMk cId="3902738728" sldId="278"/>
            <ac:picMk id="79" creationId="{6023C0C1-77A2-F7B4-CF5D-5B121B8376C5}"/>
          </ac:picMkLst>
        </pc:picChg>
        <pc:picChg chg="add del mod">
          <ac:chgData name="Gilda Alcivia García" userId="f951e080-0cd0-4d7a-a846-5080e1ec841b" providerId="ADAL" clId="{01646D80-91E7-7946-B1EE-65F412C701AD}" dt="2023-04-05T17:42:39.428" v="425" actId="478"/>
          <ac:picMkLst>
            <pc:docMk/>
            <pc:sldMk cId="3902738728" sldId="278"/>
            <ac:picMk id="80" creationId="{090B4C29-FA72-0BD9-71C8-8BB911C7EDE1}"/>
          </ac:picMkLst>
        </pc:picChg>
        <pc:picChg chg="add mod">
          <ac:chgData name="Gilda Alcivia García" userId="f951e080-0cd0-4d7a-a846-5080e1ec841b" providerId="ADAL" clId="{01646D80-91E7-7946-B1EE-65F412C701AD}" dt="2023-04-05T17:41:24.258" v="403" actId="1076"/>
          <ac:picMkLst>
            <pc:docMk/>
            <pc:sldMk cId="3902738728" sldId="278"/>
            <ac:picMk id="81" creationId="{57FD3DD5-F5AD-01D7-3FAE-ECD005267A6B}"/>
          </ac:picMkLst>
        </pc:picChg>
        <pc:picChg chg="add mod">
          <ac:chgData name="Gilda Alcivia García" userId="f951e080-0cd0-4d7a-a846-5080e1ec841b" providerId="ADAL" clId="{01646D80-91E7-7946-B1EE-65F412C701AD}" dt="2023-04-05T17:41:40.403" v="407" actId="1076"/>
          <ac:picMkLst>
            <pc:docMk/>
            <pc:sldMk cId="3902738728" sldId="278"/>
            <ac:picMk id="82" creationId="{DDEF0692-02D2-232B-DB0F-B41480E83776}"/>
          </ac:picMkLst>
        </pc:picChg>
        <pc:picChg chg="add mod">
          <ac:chgData name="Gilda Alcivia García" userId="f951e080-0cd0-4d7a-a846-5080e1ec841b" providerId="ADAL" clId="{01646D80-91E7-7946-B1EE-65F412C701AD}" dt="2023-04-05T17:42:14.134" v="418" actId="1038"/>
          <ac:picMkLst>
            <pc:docMk/>
            <pc:sldMk cId="3902738728" sldId="278"/>
            <ac:picMk id="83" creationId="{612FAE40-39CD-F2F0-5E67-A540F8A371FC}"/>
          </ac:picMkLst>
        </pc:picChg>
        <pc:picChg chg="add mod">
          <ac:chgData name="Gilda Alcivia García" userId="f951e080-0cd0-4d7a-a846-5080e1ec841b" providerId="ADAL" clId="{01646D80-91E7-7946-B1EE-65F412C701AD}" dt="2023-04-05T17:42:12.115" v="415" actId="1076"/>
          <ac:picMkLst>
            <pc:docMk/>
            <pc:sldMk cId="3902738728" sldId="278"/>
            <ac:picMk id="84" creationId="{B97E4577-F51D-30CB-112F-81B01EBD24A7}"/>
          </ac:picMkLst>
        </pc:picChg>
        <pc:picChg chg="add mod">
          <ac:chgData name="Gilda Alcivia García" userId="f951e080-0cd0-4d7a-a846-5080e1ec841b" providerId="ADAL" clId="{01646D80-91E7-7946-B1EE-65F412C701AD}" dt="2023-04-05T17:42:28.082" v="422" actId="1076"/>
          <ac:picMkLst>
            <pc:docMk/>
            <pc:sldMk cId="3902738728" sldId="278"/>
            <ac:picMk id="85" creationId="{2637BEE9-6FF8-DCF0-E26B-67F6B79BA5B5}"/>
          </ac:picMkLst>
        </pc:picChg>
        <pc:picChg chg="add mod">
          <ac:chgData name="Gilda Alcivia García" userId="f951e080-0cd0-4d7a-a846-5080e1ec841b" providerId="ADAL" clId="{01646D80-91E7-7946-B1EE-65F412C701AD}" dt="2023-04-05T17:42:45.029" v="426" actId="1076"/>
          <ac:picMkLst>
            <pc:docMk/>
            <pc:sldMk cId="3902738728" sldId="278"/>
            <ac:picMk id="86" creationId="{8FAF36C4-C8EA-B8A5-90A2-B8158DA03386}"/>
          </ac:picMkLst>
        </pc:picChg>
      </pc:sldChg>
      <pc:sldChg chg="addSp delSp modSp mod">
        <pc:chgData name="Gilda Alcivia García" userId="f951e080-0cd0-4d7a-a846-5080e1ec841b" providerId="ADAL" clId="{01646D80-91E7-7946-B1EE-65F412C701AD}" dt="2023-04-05T20:14:14.664" v="438" actId="1076"/>
        <pc:sldMkLst>
          <pc:docMk/>
          <pc:sldMk cId="2776238204" sldId="279"/>
        </pc:sldMkLst>
        <pc:picChg chg="del">
          <ac:chgData name="Gilda Alcivia García" userId="f951e080-0cd0-4d7a-a846-5080e1ec841b" providerId="ADAL" clId="{01646D80-91E7-7946-B1EE-65F412C701AD}" dt="2023-04-04T18:31:02.262" v="21" actId="478"/>
          <ac:picMkLst>
            <pc:docMk/>
            <pc:sldMk cId="2776238204" sldId="279"/>
            <ac:picMk id="12" creationId="{9FAA43DC-3D5F-A7F6-BAB4-EB423823BD37}"/>
          </ac:picMkLst>
        </pc:picChg>
        <pc:picChg chg="del">
          <ac:chgData name="Gilda Alcivia García" userId="f951e080-0cd0-4d7a-a846-5080e1ec841b" providerId="ADAL" clId="{01646D80-91E7-7946-B1EE-65F412C701AD}" dt="2023-04-04T18:34:09.823" v="51" actId="478"/>
          <ac:picMkLst>
            <pc:docMk/>
            <pc:sldMk cId="2776238204" sldId="279"/>
            <ac:picMk id="13" creationId="{BBDD53D8-D35C-1C3F-BA8F-0697C31E1D45}"/>
          </ac:picMkLst>
        </pc:picChg>
        <pc:picChg chg="del">
          <ac:chgData name="Gilda Alcivia García" userId="f951e080-0cd0-4d7a-a846-5080e1ec841b" providerId="ADAL" clId="{01646D80-91E7-7946-B1EE-65F412C701AD}" dt="2023-04-04T18:28:43.187" v="3" actId="478"/>
          <ac:picMkLst>
            <pc:docMk/>
            <pc:sldMk cId="2776238204" sldId="279"/>
            <ac:picMk id="14" creationId="{648013C8-F584-6601-08BC-DE5C86A259A8}"/>
          </ac:picMkLst>
        </pc:picChg>
        <pc:picChg chg="del">
          <ac:chgData name="Gilda Alcivia García" userId="f951e080-0cd0-4d7a-a846-5080e1ec841b" providerId="ADAL" clId="{01646D80-91E7-7946-B1EE-65F412C701AD}" dt="2023-04-04T18:31:02.262" v="21" actId="478"/>
          <ac:picMkLst>
            <pc:docMk/>
            <pc:sldMk cId="2776238204" sldId="279"/>
            <ac:picMk id="15" creationId="{62551A9C-51C4-5748-AB18-62EA33EE3168}"/>
          </ac:picMkLst>
        </pc:picChg>
        <pc:picChg chg="del">
          <ac:chgData name="Gilda Alcivia García" userId="f951e080-0cd0-4d7a-a846-5080e1ec841b" providerId="ADAL" clId="{01646D80-91E7-7946-B1EE-65F412C701AD}" dt="2023-04-04T18:29:14.015" v="7" actId="478"/>
          <ac:picMkLst>
            <pc:docMk/>
            <pc:sldMk cId="2776238204" sldId="279"/>
            <ac:picMk id="16" creationId="{A218D9A7-27B3-B8DE-28F9-CB50DA777D3B}"/>
          </ac:picMkLst>
        </pc:picChg>
        <pc:picChg chg="del">
          <ac:chgData name="Gilda Alcivia García" userId="f951e080-0cd0-4d7a-a846-5080e1ec841b" providerId="ADAL" clId="{01646D80-91E7-7946-B1EE-65F412C701AD}" dt="2023-04-04T18:31:02.262" v="21" actId="478"/>
          <ac:picMkLst>
            <pc:docMk/>
            <pc:sldMk cId="2776238204" sldId="279"/>
            <ac:picMk id="17" creationId="{CE48C38E-294B-8569-AF4C-413C3E3A6694}"/>
          </ac:picMkLst>
        </pc:picChg>
        <pc:picChg chg="del">
          <ac:chgData name="Gilda Alcivia García" userId="f951e080-0cd0-4d7a-a846-5080e1ec841b" providerId="ADAL" clId="{01646D80-91E7-7946-B1EE-65F412C701AD}" dt="2023-04-04T18:31:02.262" v="21" actId="478"/>
          <ac:picMkLst>
            <pc:docMk/>
            <pc:sldMk cId="2776238204" sldId="279"/>
            <ac:picMk id="18" creationId="{62BA79B2-9630-F85A-DDCC-3DC443F4C9EA}"/>
          </ac:picMkLst>
        </pc:picChg>
        <pc:picChg chg="del">
          <ac:chgData name="Gilda Alcivia García" userId="f951e080-0cd0-4d7a-a846-5080e1ec841b" providerId="ADAL" clId="{01646D80-91E7-7946-B1EE-65F412C701AD}" dt="2023-04-04T18:31:02.262" v="21" actId="478"/>
          <ac:picMkLst>
            <pc:docMk/>
            <pc:sldMk cId="2776238204" sldId="279"/>
            <ac:picMk id="19" creationId="{52257753-5E0B-53DC-05BF-642C2AAF0CB9}"/>
          </ac:picMkLst>
        </pc:picChg>
        <pc:picChg chg="del">
          <ac:chgData name="Gilda Alcivia García" userId="f951e080-0cd0-4d7a-a846-5080e1ec841b" providerId="ADAL" clId="{01646D80-91E7-7946-B1EE-65F412C701AD}" dt="2023-04-04T18:34:09.823" v="51" actId="478"/>
          <ac:picMkLst>
            <pc:docMk/>
            <pc:sldMk cId="2776238204" sldId="279"/>
            <ac:picMk id="20" creationId="{B805FA53-6B18-7DA3-8CD6-542C2D3B2EDD}"/>
          </ac:picMkLst>
        </pc:picChg>
        <pc:picChg chg="del">
          <ac:chgData name="Gilda Alcivia García" userId="f951e080-0cd0-4d7a-a846-5080e1ec841b" providerId="ADAL" clId="{01646D80-91E7-7946-B1EE-65F412C701AD}" dt="2023-04-04T18:34:09.823" v="51" actId="478"/>
          <ac:picMkLst>
            <pc:docMk/>
            <pc:sldMk cId="2776238204" sldId="279"/>
            <ac:picMk id="21" creationId="{178441F4-92ED-DF16-621A-410CCFB9B3DD}"/>
          </ac:picMkLst>
        </pc:picChg>
        <pc:picChg chg="del">
          <ac:chgData name="Gilda Alcivia García" userId="f951e080-0cd0-4d7a-a846-5080e1ec841b" providerId="ADAL" clId="{01646D80-91E7-7946-B1EE-65F412C701AD}" dt="2023-04-04T18:34:09.823" v="51" actId="478"/>
          <ac:picMkLst>
            <pc:docMk/>
            <pc:sldMk cId="2776238204" sldId="279"/>
            <ac:picMk id="22" creationId="{F5848E72-B82A-159E-0C08-DFCA88156173}"/>
          </ac:picMkLst>
        </pc:picChg>
        <pc:picChg chg="del">
          <ac:chgData name="Gilda Alcivia García" userId="f951e080-0cd0-4d7a-a846-5080e1ec841b" providerId="ADAL" clId="{01646D80-91E7-7946-B1EE-65F412C701AD}" dt="2023-04-04T18:34:09.823" v="51" actId="478"/>
          <ac:picMkLst>
            <pc:docMk/>
            <pc:sldMk cId="2776238204" sldId="279"/>
            <ac:picMk id="23" creationId="{948B405B-A894-C86D-D82A-0B80F1FACA22}"/>
          </ac:picMkLst>
        </pc:picChg>
        <pc:picChg chg="del">
          <ac:chgData name="Gilda Alcivia García" userId="f951e080-0cd0-4d7a-a846-5080e1ec841b" providerId="ADAL" clId="{01646D80-91E7-7946-B1EE-65F412C701AD}" dt="2023-04-04T18:37:35.493" v="138" actId="478"/>
          <ac:picMkLst>
            <pc:docMk/>
            <pc:sldMk cId="2776238204" sldId="279"/>
            <ac:picMk id="24" creationId="{49EB6B54-40D3-DB79-3362-0543702004C1}"/>
          </ac:picMkLst>
        </pc:picChg>
        <pc:picChg chg="del">
          <ac:chgData name="Gilda Alcivia García" userId="f951e080-0cd0-4d7a-a846-5080e1ec841b" providerId="ADAL" clId="{01646D80-91E7-7946-B1EE-65F412C701AD}" dt="2023-04-04T18:37:35.493" v="138" actId="478"/>
          <ac:picMkLst>
            <pc:docMk/>
            <pc:sldMk cId="2776238204" sldId="279"/>
            <ac:picMk id="25" creationId="{57BFDCD0-0304-CC05-825C-AEF42F7C3B25}"/>
          </ac:picMkLst>
        </pc:picChg>
        <pc:picChg chg="del">
          <ac:chgData name="Gilda Alcivia García" userId="f951e080-0cd0-4d7a-a846-5080e1ec841b" providerId="ADAL" clId="{01646D80-91E7-7946-B1EE-65F412C701AD}" dt="2023-04-04T18:37:35.493" v="138" actId="478"/>
          <ac:picMkLst>
            <pc:docMk/>
            <pc:sldMk cId="2776238204" sldId="279"/>
            <ac:picMk id="26" creationId="{B19203FB-D25B-5316-B4FC-480BED7F4376}"/>
          </ac:picMkLst>
        </pc:picChg>
        <pc:picChg chg="del">
          <ac:chgData name="Gilda Alcivia García" userId="f951e080-0cd0-4d7a-a846-5080e1ec841b" providerId="ADAL" clId="{01646D80-91E7-7946-B1EE-65F412C701AD}" dt="2023-04-04T18:37:35.493" v="138" actId="478"/>
          <ac:picMkLst>
            <pc:docMk/>
            <pc:sldMk cId="2776238204" sldId="279"/>
            <ac:picMk id="27" creationId="{7C44E2EA-7B83-507B-A1AC-C3569DC79D14}"/>
          </ac:picMkLst>
        </pc:picChg>
        <pc:picChg chg="del">
          <ac:chgData name="Gilda Alcivia García" userId="f951e080-0cd0-4d7a-a846-5080e1ec841b" providerId="ADAL" clId="{01646D80-91E7-7946-B1EE-65F412C701AD}" dt="2023-04-04T18:37:35.493" v="138" actId="478"/>
          <ac:picMkLst>
            <pc:docMk/>
            <pc:sldMk cId="2776238204" sldId="279"/>
            <ac:picMk id="28" creationId="{1C6812E0-7AD2-EC8C-57E1-7A07B0A9EED3}"/>
          </ac:picMkLst>
        </pc:picChg>
        <pc:picChg chg="del">
          <ac:chgData name="Gilda Alcivia García" userId="f951e080-0cd0-4d7a-a846-5080e1ec841b" providerId="ADAL" clId="{01646D80-91E7-7946-B1EE-65F412C701AD}" dt="2023-04-04T18:37:35.493" v="138" actId="478"/>
          <ac:picMkLst>
            <pc:docMk/>
            <pc:sldMk cId="2776238204" sldId="279"/>
            <ac:picMk id="29" creationId="{CE53EA21-CBB8-3163-D8B8-9B749DC0C79F}"/>
          </ac:picMkLst>
        </pc:picChg>
        <pc:picChg chg="del">
          <ac:chgData name="Gilda Alcivia García" userId="f951e080-0cd0-4d7a-a846-5080e1ec841b" providerId="ADAL" clId="{01646D80-91E7-7946-B1EE-65F412C701AD}" dt="2023-04-04T18:37:35.493" v="138" actId="478"/>
          <ac:picMkLst>
            <pc:docMk/>
            <pc:sldMk cId="2776238204" sldId="279"/>
            <ac:picMk id="30" creationId="{D6F22582-CB2E-0186-5F37-3C82C24CEA85}"/>
          </ac:picMkLst>
        </pc:picChg>
        <pc:picChg chg="del">
          <ac:chgData name="Gilda Alcivia García" userId="f951e080-0cd0-4d7a-a846-5080e1ec841b" providerId="ADAL" clId="{01646D80-91E7-7946-B1EE-65F412C701AD}" dt="2023-04-04T18:38:58.771" v="153" actId="478"/>
          <ac:picMkLst>
            <pc:docMk/>
            <pc:sldMk cId="2776238204" sldId="279"/>
            <ac:picMk id="33" creationId="{2DF5AEF9-BFDA-6F7C-94D5-46D2CB604D03}"/>
          </ac:picMkLst>
        </pc:picChg>
        <pc:picChg chg="del">
          <ac:chgData name="Gilda Alcivia García" userId="f951e080-0cd0-4d7a-a846-5080e1ec841b" providerId="ADAL" clId="{01646D80-91E7-7946-B1EE-65F412C701AD}" dt="2023-04-04T18:38:58.771" v="153" actId="478"/>
          <ac:picMkLst>
            <pc:docMk/>
            <pc:sldMk cId="2776238204" sldId="279"/>
            <ac:picMk id="34" creationId="{929B51DC-85D7-6DF8-FB05-318A2F8A0FB9}"/>
          </ac:picMkLst>
        </pc:picChg>
        <pc:picChg chg="del">
          <ac:chgData name="Gilda Alcivia García" userId="f951e080-0cd0-4d7a-a846-5080e1ec841b" providerId="ADAL" clId="{01646D80-91E7-7946-B1EE-65F412C701AD}" dt="2023-04-04T18:38:58.771" v="153" actId="478"/>
          <ac:picMkLst>
            <pc:docMk/>
            <pc:sldMk cId="2776238204" sldId="279"/>
            <ac:picMk id="35" creationId="{718FA2FC-A408-C6A3-343B-1A8202056006}"/>
          </ac:picMkLst>
        </pc:picChg>
        <pc:picChg chg="del">
          <ac:chgData name="Gilda Alcivia García" userId="f951e080-0cd0-4d7a-a846-5080e1ec841b" providerId="ADAL" clId="{01646D80-91E7-7946-B1EE-65F412C701AD}" dt="2023-04-04T18:38:58.771" v="153" actId="478"/>
          <ac:picMkLst>
            <pc:docMk/>
            <pc:sldMk cId="2776238204" sldId="279"/>
            <ac:picMk id="36" creationId="{BE9A9568-B9D9-9C61-7F20-56C8C6279480}"/>
          </ac:picMkLst>
        </pc:picChg>
        <pc:picChg chg="del">
          <ac:chgData name="Gilda Alcivia García" userId="f951e080-0cd0-4d7a-a846-5080e1ec841b" providerId="ADAL" clId="{01646D80-91E7-7946-B1EE-65F412C701AD}" dt="2023-04-04T18:38:58.771" v="153" actId="478"/>
          <ac:picMkLst>
            <pc:docMk/>
            <pc:sldMk cId="2776238204" sldId="279"/>
            <ac:picMk id="37" creationId="{1D411D83-E371-EA4E-6420-1EDE17DD75A0}"/>
          </ac:picMkLst>
        </pc:picChg>
        <pc:picChg chg="del">
          <ac:chgData name="Gilda Alcivia García" userId="f951e080-0cd0-4d7a-a846-5080e1ec841b" providerId="ADAL" clId="{01646D80-91E7-7946-B1EE-65F412C701AD}" dt="2023-04-04T18:39:24.530" v="155" actId="478"/>
          <ac:picMkLst>
            <pc:docMk/>
            <pc:sldMk cId="2776238204" sldId="279"/>
            <ac:picMk id="38" creationId="{7C332DEA-09C0-8516-D9FB-EB8369CCDE2C}"/>
          </ac:picMkLst>
        </pc:picChg>
        <pc:picChg chg="del">
          <ac:chgData name="Gilda Alcivia García" userId="f951e080-0cd0-4d7a-a846-5080e1ec841b" providerId="ADAL" clId="{01646D80-91E7-7946-B1EE-65F412C701AD}" dt="2023-04-04T18:39:27.686" v="157" actId="478"/>
          <ac:picMkLst>
            <pc:docMk/>
            <pc:sldMk cId="2776238204" sldId="279"/>
            <ac:picMk id="39" creationId="{496B15BB-DAE4-D126-0BD8-7293F180EE8C}"/>
          </ac:picMkLst>
        </pc:picChg>
        <pc:picChg chg="del">
          <ac:chgData name="Gilda Alcivia García" userId="f951e080-0cd0-4d7a-a846-5080e1ec841b" providerId="ADAL" clId="{01646D80-91E7-7946-B1EE-65F412C701AD}" dt="2023-04-04T18:39:26.320" v="156" actId="478"/>
          <ac:picMkLst>
            <pc:docMk/>
            <pc:sldMk cId="2776238204" sldId="279"/>
            <ac:picMk id="40" creationId="{A0F0CA10-3534-5F53-F204-4D51FC12AB11}"/>
          </ac:picMkLst>
        </pc:picChg>
        <pc:picChg chg="del">
          <ac:chgData name="Gilda Alcivia García" userId="f951e080-0cd0-4d7a-a846-5080e1ec841b" providerId="ADAL" clId="{01646D80-91E7-7946-B1EE-65F412C701AD}" dt="2023-04-04T18:39:29.192" v="158" actId="478"/>
          <ac:picMkLst>
            <pc:docMk/>
            <pc:sldMk cId="2776238204" sldId="279"/>
            <ac:picMk id="41" creationId="{7CE2EB63-48B7-BD8C-5E27-A1EAA1488E0D}"/>
          </ac:picMkLst>
        </pc:picChg>
        <pc:picChg chg="add mod">
          <ac:chgData name="Gilda Alcivia García" userId="f951e080-0cd0-4d7a-a846-5080e1ec841b" providerId="ADAL" clId="{01646D80-91E7-7946-B1EE-65F412C701AD}" dt="2023-04-04T18:45:53.951" v="183" actId="12788"/>
          <ac:picMkLst>
            <pc:docMk/>
            <pc:sldMk cId="2776238204" sldId="279"/>
            <ac:picMk id="42" creationId="{AAC63740-D7DC-8E7C-A56A-C395962346C4}"/>
          </ac:picMkLst>
        </pc:picChg>
        <pc:picChg chg="del">
          <ac:chgData name="Gilda Alcivia García" userId="f951e080-0cd0-4d7a-a846-5080e1ec841b" providerId="ADAL" clId="{01646D80-91E7-7946-B1EE-65F412C701AD}" dt="2023-04-04T18:39:30.830" v="159" actId="478"/>
          <ac:picMkLst>
            <pc:docMk/>
            <pc:sldMk cId="2776238204" sldId="279"/>
            <ac:picMk id="43" creationId="{ECC8A89E-446E-8484-341F-0BB9C906DBCB}"/>
          </ac:picMkLst>
        </pc:picChg>
        <pc:picChg chg="del">
          <ac:chgData name="Gilda Alcivia García" userId="f951e080-0cd0-4d7a-a846-5080e1ec841b" providerId="ADAL" clId="{01646D80-91E7-7946-B1EE-65F412C701AD}" dt="2023-04-04T18:34:09.823" v="51" actId="478"/>
          <ac:picMkLst>
            <pc:docMk/>
            <pc:sldMk cId="2776238204" sldId="279"/>
            <ac:picMk id="45" creationId="{4928BEF2-4AFC-9D52-7522-BF8A3341DBDD}"/>
          </ac:picMkLst>
        </pc:picChg>
        <pc:picChg chg="add del mod">
          <ac:chgData name="Gilda Alcivia García" userId="f951e080-0cd0-4d7a-a846-5080e1ec841b" providerId="ADAL" clId="{01646D80-91E7-7946-B1EE-65F412C701AD}" dt="2023-04-04T18:31:02.262" v="21" actId="478"/>
          <ac:picMkLst>
            <pc:docMk/>
            <pc:sldMk cId="2776238204" sldId="279"/>
            <ac:picMk id="46" creationId="{B55AB034-A359-5EAB-3C0C-6B715C9B11B3}"/>
          </ac:picMkLst>
        </pc:picChg>
        <pc:picChg chg="add mod">
          <ac:chgData name="Gilda Alcivia García" userId="f951e080-0cd0-4d7a-a846-5080e1ec841b" providerId="ADAL" clId="{01646D80-91E7-7946-B1EE-65F412C701AD}" dt="2023-04-04T18:46:13.989" v="185" actId="12788"/>
          <ac:picMkLst>
            <pc:docMk/>
            <pc:sldMk cId="2776238204" sldId="279"/>
            <ac:picMk id="47" creationId="{4784ED96-8128-B822-0F62-B3B7E21FD11A}"/>
          </ac:picMkLst>
        </pc:picChg>
        <pc:picChg chg="add mod">
          <ac:chgData name="Gilda Alcivia García" userId="f951e080-0cd0-4d7a-a846-5080e1ec841b" providerId="ADAL" clId="{01646D80-91E7-7946-B1EE-65F412C701AD}" dt="2023-04-04T18:46:24.065" v="186" actId="12788"/>
          <ac:picMkLst>
            <pc:docMk/>
            <pc:sldMk cId="2776238204" sldId="279"/>
            <ac:picMk id="48" creationId="{366DFA5F-BA5A-AA07-953B-46D210AF18EE}"/>
          </ac:picMkLst>
        </pc:picChg>
        <pc:picChg chg="add mod">
          <ac:chgData name="Gilda Alcivia García" userId="f951e080-0cd0-4d7a-a846-5080e1ec841b" providerId="ADAL" clId="{01646D80-91E7-7946-B1EE-65F412C701AD}" dt="2023-04-04T18:46:04.525" v="184" actId="12788"/>
          <ac:picMkLst>
            <pc:docMk/>
            <pc:sldMk cId="2776238204" sldId="279"/>
            <ac:picMk id="49" creationId="{0D4FE584-8338-FBF0-0179-B8A4DA8099A8}"/>
          </ac:picMkLst>
        </pc:picChg>
        <pc:picChg chg="add mod">
          <ac:chgData name="Gilda Alcivia García" userId="f951e080-0cd0-4d7a-a846-5080e1ec841b" providerId="ADAL" clId="{01646D80-91E7-7946-B1EE-65F412C701AD}" dt="2023-04-04T18:47:05.140" v="203" actId="1038"/>
          <ac:picMkLst>
            <pc:docMk/>
            <pc:sldMk cId="2776238204" sldId="279"/>
            <ac:picMk id="50" creationId="{DB5D4D0C-08BD-D417-B500-B992301D071F}"/>
          </ac:picMkLst>
        </pc:picChg>
        <pc:picChg chg="add mod">
          <ac:chgData name="Gilda Alcivia García" userId="f951e080-0cd0-4d7a-a846-5080e1ec841b" providerId="ADAL" clId="{01646D80-91E7-7946-B1EE-65F412C701AD}" dt="2023-04-04T18:47:00.658" v="199" actId="1038"/>
          <ac:picMkLst>
            <pc:docMk/>
            <pc:sldMk cId="2776238204" sldId="279"/>
            <ac:picMk id="51" creationId="{B1EADDC6-648B-F4C2-B018-2B43F07B06C1}"/>
          </ac:picMkLst>
        </pc:picChg>
        <pc:picChg chg="add mod">
          <ac:chgData name="Gilda Alcivia García" userId="f951e080-0cd0-4d7a-a846-5080e1ec841b" providerId="ADAL" clId="{01646D80-91E7-7946-B1EE-65F412C701AD}" dt="2023-04-04T18:46:56.394" v="195" actId="1038"/>
          <ac:picMkLst>
            <pc:docMk/>
            <pc:sldMk cId="2776238204" sldId="279"/>
            <ac:picMk id="52" creationId="{5164BE32-0113-8F23-43C8-BD55E04E1F7F}"/>
          </ac:picMkLst>
        </pc:picChg>
        <pc:picChg chg="add mod">
          <ac:chgData name="Gilda Alcivia García" userId="f951e080-0cd0-4d7a-a846-5080e1ec841b" providerId="ADAL" clId="{01646D80-91E7-7946-B1EE-65F412C701AD}" dt="2023-04-04T18:45:53.951" v="183" actId="12788"/>
          <ac:picMkLst>
            <pc:docMk/>
            <pc:sldMk cId="2776238204" sldId="279"/>
            <ac:picMk id="53" creationId="{8581EF2A-4D29-7E53-5D39-AE6410956652}"/>
          </ac:picMkLst>
        </pc:picChg>
        <pc:picChg chg="add mod">
          <ac:chgData name="Gilda Alcivia García" userId="f951e080-0cd0-4d7a-a846-5080e1ec841b" providerId="ADAL" clId="{01646D80-91E7-7946-B1EE-65F412C701AD}" dt="2023-04-04T18:46:04.525" v="184" actId="12788"/>
          <ac:picMkLst>
            <pc:docMk/>
            <pc:sldMk cId="2776238204" sldId="279"/>
            <ac:picMk id="54" creationId="{E03430A5-6F01-7DB7-F25C-4568AAF041BC}"/>
          </ac:picMkLst>
        </pc:picChg>
        <pc:picChg chg="add del mod">
          <ac:chgData name="Gilda Alcivia García" userId="f951e080-0cd0-4d7a-a846-5080e1ec841b" providerId="ADAL" clId="{01646D80-91E7-7946-B1EE-65F412C701AD}" dt="2023-04-04T18:33:20.853" v="43" actId="478"/>
          <ac:picMkLst>
            <pc:docMk/>
            <pc:sldMk cId="2776238204" sldId="279"/>
            <ac:picMk id="55" creationId="{28AD8693-D94E-8712-67A0-355AA908BBA8}"/>
          </ac:picMkLst>
        </pc:picChg>
        <pc:picChg chg="add mod">
          <ac:chgData name="Gilda Alcivia García" userId="f951e080-0cd0-4d7a-a846-5080e1ec841b" providerId="ADAL" clId="{01646D80-91E7-7946-B1EE-65F412C701AD}" dt="2023-04-04T18:47:00.658" v="199" actId="1038"/>
          <ac:picMkLst>
            <pc:docMk/>
            <pc:sldMk cId="2776238204" sldId="279"/>
            <ac:picMk id="56" creationId="{89DC8D55-61A1-638D-A982-DEA6377E6D00}"/>
          </ac:picMkLst>
        </pc:picChg>
        <pc:picChg chg="add mod">
          <ac:chgData name="Gilda Alcivia García" userId="f951e080-0cd0-4d7a-a846-5080e1ec841b" providerId="ADAL" clId="{01646D80-91E7-7946-B1EE-65F412C701AD}" dt="2023-04-04T18:46:13.989" v="185" actId="12788"/>
          <ac:picMkLst>
            <pc:docMk/>
            <pc:sldMk cId="2776238204" sldId="279"/>
            <ac:picMk id="57" creationId="{A9E42ACE-3D84-65B9-88D2-AABE3CD3D54A}"/>
          </ac:picMkLst>
        </pc:picChg>
        <pc:picChg chg="add mod">
          <ac:chgData name="Gilda Alcivia García" userId="f951e080-0cd0-4d7a-a846-5080e1ec841b" providerId="ADAL" clId="{01646D80-91E7-7946-B1EE-65F412C701AD}" dt="2023-04-04T18:46:24.065" v="186" actId="12788"/>
          <ac:picMkLst>
            <pc:docMk/>
            <pc:sldMk cId="2776238204" sldId="279"/>
            <ac:picMk id="58" creationId="{9D584132-D456-1909-AE75-43B29B7ADA81}"/>
          </ac:picMkLst>
        </pc:picChg>
        <pc:picChg chg="add mod">
          <ac:chgData name="Gilda Alcivia García" userId="f951e080-0cd0-4d7a-a846-5080e1ec841b" providerId="ADAL" clId="{01646D80-91E7-7946-B1EE-65F412C701AD}" dt="2023-04-04T18:46:56.394" v="195" actId="1038"/>
          <ac:picMkLst>
            <pc:docMk/>
            <pc:sldMk cId="2776238204" sldId="279"/>
            <ac:picMk id="59" creationId="{6AEB2C4C-BECA-C2DB-2E81-FAF4B8A5318E}"/>
          </ac:picMkLst>
        </pc:picChg>
        <pc:picChg chg="add mod">
          <ac:chgData name="Gilda Alcivia García" userId="f951e080-0cd0-4d7a-a846-5080e1ec841b" providerId="ADAL" clId="{01646D80-91E7-7946-B1EE-65F412C701AD}" dt="2023-04-04T18:47:05.140" v="203" actId="1038"/>
          <ac:picMkLst>
            <pc:docMk/>
            <pc:sldMk cId="2776238204" sldId="279"/>
            <ac:picMk id="60" creationId="{3D06DFD7-3D4B-BD9C-1863-6906B6D7A5D0}"/>
          </ac:picMkLst>
        </pc:picChg>
        <pc:picChg chg="add mod">
          <ac:chgData name="Gilda Alcivia García" userId="f951e080-0cd0-4d7a-a846-5080e1ec841b" providerId="ADAL" clId="{01646D80-91E7-7946-B1EE-65F412C701AD}" dt="2023-04-04T18:45:53.951" v="183" actId="12788"/>
          <ac:picMkLst>
            <pc:docMk/>
            <pc:sldMk cId="2776238204" sldId="279"/>
            <ac:picMk id="61" creationId="{C61F2ED7-E319-00D5-5EBF-884F74D8DA2B}"/>
          </ac:picMkLst>
        </pc:picChg>
        <pc:picChg chg="add mod">
          <ac:chgData name="Gilda Alcivia García" userId="f951e080-0cd0-4d7a-a846-5080e1ec841b" providerId="ADAL" clId="{01646D80-91E7-7946-B1EE-65F412C701AD}" dt="2023-04-04T18:46:04.525" v="184" actId="12788"/>
          <ac:picMkLst>
            <pc:docMk/>
            <pc:sldMk cId="2776238204" sldId="279"/>
            <ac:picMk id="62" creationId="{15194979-C965-C0AD-3BFC-BDA644F2FCC3}"/>
          </ac:picMkLst>
        </pc:picChg>
        <pc:picChg chg="add mod">
          <ac:chgData name="Gilda Alcivia García" userId="f951e080-0cd0-4d7a-a846-5080e1ec841b" providerId="ADAL" clId="{01646D80-91E7-7946-B1EE-65F412C701AD}" dt="2023-04-04T18:46:13.989" v="185" actId="12788"/>
          <ac:picMkLst>
            <pc:docMk/>
            <pc:sldMk cId="2776238204" sldId="279"/>
            <ac:picMk id="63" creationId="{D24C32A6-974D-980F-319F-BC4B3F3B79E0}"/>
          </ac:picMkLst>
        </pc:picChg>
        <pc:picChg chg="add del mod">
          <ac:chgData name="Gilda Alcivia García" userId="f951e080-0cd0-4d7a-a846-5080e1ec841b" providerId="ADAL" clId="{01646D80-91E7-7946-B1EE-65F412C701AD}" dt="2023-04-04T18:37:04.960" v="133" actId="478"/>
          <ac:picMkLst>
            <pc:docMk/>
            <pc:sldMk cId="2776238204" sldId="279"/>
            <ac:picMk id="64" creationId="{227B33BF-9E5A-2E35-BDE6-0DEA89029A8A}"/>
          </ac:picMkLst>
        </pc:picChg>
        <pc:picChg chg="add mod">
          <ac:chgData name="Gilda Alcivia García" userId="f951e080-0cd0-4d7a-a846-5080e1ec841b" providerId="ADAL" clId="{01646D80-91E7-7946-B1EE-65F412C701AD}" dt="2023-04-04T18:47:05.140" v="203" actId="1038"/>
          <ac:picMkLst>
            <pc:docMk/>
            <pc:sldMk cId="2776238204" sldId="279"/>
            <ac:picMk id="65" creationId="{D2747E76-33B0-09DC-12BA-AE65198238E4}"/>
          </ac:picMkLst>
        </pc:picChg>
        <pc:picChg chg="add mod">
          <ac:chgData name="Gilda Alcivia García" userId="f951e080-0cd0-4d7a-a846-5080e1ec841b" providerId="ADAL" clId="{01646D80-91E7-7946-B1EE-65F412C701AD}" dt="2023-04-04T18:46:24.065" v="186" actId="12788"/>
          <ac:picMkLst>
            <pc:docMk/>
            <pc:sldMk cId="2776238204" sldId="279"/>
            <ac:picMk id="66" creationId="{70C11FE8-6A1F-0137-B628-E727CE1E7DFD}"/>
          </ac:picMkLst>
        </pc:picChg>
        <pc:picChg chg="add mod">
          <ac:chgData name="Gilda Alcivia García" userId="f951e080-0cd0-4d7a-a846-5080e1ec841b" providerId="ADAL" clId="{01646D80-91E7-7946-B1EE-65F412C701AD}" dt="2023-04-04T18:47:00.658" v="199" actId="1038"/>
          <ac:picMkLst>
            <pc:docMk/>
            <pc:sldMk cId="2776238204" sldId="279"/>
            <ac:picMk id="67" creationId="{E8068AFA-9F9A-610D-5CA5-6265AED315E9}"/>
          </ac:picMkLst>
        </pc:picChg>
        <pc:picChg chg="add del mod">
          <ac:chgData name="Gilda Alcivia García" userId="f951e080-0cd0-4d7a-a846-5080e1ec841b" providerId="ADAL" clId="{01646D80-91E7-7946-B1EE-65F412C701AD}" dt="2023-04-04T18:44:30.748" v="174" actId="478"/>
          <ac:picMkLst>
            <pc:docMk/>
            <pc:sldMk cId="2776238204" sldId="279"/>
            <ac:picMk id="68" creationId="{073684AF-FCA7-B8B6-1968-DB97528F3747}"/>
          </ac:picMkLst>
        </pc:picChg>
        <pc:picChg chg="add mod">
          <ac:chgData name="Gilda Alcivia García" userId="f951e080-0cd0-4d7a-a846-5080e1ec841b" providerId="ADAL" clId="{01646D80-91E7-7946-B1EE-65F412C701AD}" dt="2023-04-04T18:46:56.394" v="195" actId="1038"/>
          <ac:picMkLst>
            <pc:docMk/>
            <pc:sldMk cId="2776238204" sldId="279"/>
            <ac:picMk id="69" creationId="{DCEC4239-CD04-A6FB-0102-90F93F446B3A}"/>
          </ac:picMkLst>
        </pc:picChg>
        <pc:picChg chg="add mod">
          <ac:chgData name="Gilda Alcivia García" userId="f951e080-0cd0-4d7a-a846-5080e1ec841b" providerId="ADAL" clId="{01646D80-91E7-7946-B1EE-65F412C701AD}" dt="2023-04-04T18:45:53.951" v="183" actId="12788"/>
          <ac:picMkLst>
            <pc:docMk/>
            <pc:sldMk cId="2776238204" sldId="279"/>
            <ac:picMk id="70" creationId="{8A036DCD-A898-6903-17D9-E6333394DF01}"/>
          </ac:picMkLst>
        </pc:picChg>
        <pc:picChg chg="add del mod">
          <ac:chgData name="Gilda Alcivia García" userId="f951e080-0cd0-4d7a-a846-5080e1ec841b" providerId="ADAL" clId="{01646D80-91E7-7946-B1EE-65F412C701AD}" dt="2023-04-05T20:13:10.869" v="429" actId="478"/>
          <ac:picMkLst>
            <pc:docMk/>
            <pc:sldMk cId="2776238204" sldId="279"/>
            <ac:picMk id="71" creationId="{EA3EB675-7775-8B47-8D25-42BB792C0929}"/>
          </ac:picMkLst>
        </pc:picChg>
        <pc:picChg chg="add del mod">
          <ac:chgData name="Gilda Alcivia García" userId="f951e080-0cd0-4d7a-a846-5080e1ec841b" providerId="ADAL" clId="{01646D80-91E7-7946-B1EE-65F412C701AD}" dt="2023-04-05T20:13:35.865" v="433" actId="478"/>
          <ac:picMkLst>
            <pc:docMk/>
            <pc:sldMk cId="2776238204" sldId="279"/>
            <ac:picMk id="72" creationId="{3ABE6AC6-3AD5-E4D6-A539-421A3ABE766D}"/>
          </ac:picMkLst>
        </pc:picChg>
        <pc:picChg chg="add del mod">
          <ac:chgData name="Gilda Alcivia García" userId="f951e080-0cd0-4d7a-a846-5080e1ec841b" providerId="ADAL" clId="{01646D80-91E7-7946-B1EE-65F412C701AD}" dt="2023-04-05T20:14:09.163" v="437" actId="478"/>
          <ac:picMkLst>
            <pc:docMk/>
            <pc:sldMk cId="2776238204" sldId="279"/>
            <ac:picMk id="73" creationId="{268148FB-1522-F549-07D7-B762DA8DFD88}"/>
          </ac:picMkLst>
        </pc:picChg>
        <pc:picChg chg="add mod">
          <ac:chgData name="Gilda Alcivia García" userId="f951e080-0cd0-4d7a-a846-5080e1ec841b" providerId="ADAL" clId="{01646D80-91E7-7946-B1EE-65F412C701AD}" dt="2023-04-04T18:47:05.140" v="203" actId="1038"/>
          <ac:picMkLst>
            <pc:docMk/>
            <pc:sldMk cId="2776238204" sldId="279"/>
            <ac:picMk id="74" creationId="{A9C74A79-942D-77C3-8712-CA21EACDCFDE}"/>
          </ac:picMkLst>
        </pc:picChg>
        <pc:picChg chg="add mod">
          <ac:chgData name="Gilda Alcivia García" userId="f951e080-0cd0-4d7a-a846-5080e1ec841b" providerId="ADAL" clId="{01646D80-91E7-7946-B1EE-65F412C701AD}" dt="2023-04-04T18:45:53.951" v="183" actId="12788"/>
          <ac:picMkLst>
            <pc:docMk/>
            <pc:sldMk cId="2776238204" sldId="279"/>
            <ac:picMk id="75" creationId="{86AC6BFB-4AF6-C7B0-D506-A651C7ECB1AE}"/>
          </ac:picMkLst>
        </pc:picChg>
        <pc:picChg chg="add del mod">
          <ac:chgData name="Gilda Alcivia García" userId="f951e080-0cd0-4d7a-a846-5080e1ec841b" providerId="ADAL" clId="{01646D80-91E7-7946-B1EE-65F412C701AD}" dt="2023-04-05T17:35:14.530" v="385" actId="478"/>
          <ac:picMkLst>
            <pc:docMk/>
            <pc:sldMk cId="2776238204" sldId="279"/>
            <ac:picMk id="76" creationId="{B3434FA0-9892-7521-BE25-E41AEF208056}"/>
          </ac:picMkLst>
        </pc:picChg>
        <pc:picChg chg="add del mod">
          <ac:chgData name="Gilda Alcivia García" userId="f951e080-0cd0-4d7a-a846-5080e1ec841b" providerId="ADAL" clId="{01646D80-91E7-7946-B1EE-65F412C701AD}" dt="2023-04-05T17:36:36.109" v="398" actId="478"/>
          <ac:picMkLst>
            <pc:docMk/>
            <pc:sldMk cId="2776238204" sldId="279"/>
            <ac:picMk id="77" creationId="{724943AC-DCFC-1195-6BEC-DB9712756F3C}"/>
          </ac:picMkLst>
        </pc:picChg>
        <pc:picChg chg="add del mod">
          <ac:chgData name="Gilda Alcivia García" userId="f951e080-0cd0-4d7a-a846-5080e1ec841b" providerId="ADAL" clId="{01646D80-91E7-7946-B1EE-65F412C701AD}" dt="2023-04-05T17:35:47.658" v="387" actId="478"/>
          <ac:picMkLst>
            <pc:docMk/>
            <pc:sldMk cId="2776238204" sldId="279"/>
            <ac:picMk id="78" creationId="{237B2871-9038-3D7D-AA4A-4589F5D8006B}"/>
          </ac:picMkLst>
        </pc:picChg>
        <pc:picChg chg="add del mod">
          <ac:chgData name="Gilda Alcivia García" userId="f951e080-0cd0-4d7a-a846-5080e1ec841b" providerId="ADAL" clId="{01646D80-91E7-7946-B1EE-65F412C701AD}" dt="2023-04-05T17:36:00.161" v="392" actId="478"/>
          <ac:picMkLst>
            <pc:docMk/>
            <pc:sldMk cId="2776238204" sldId="279"/>
            <ac:picMk id="79" creationId="{A7766B37-E44D-CD56-CB88-3F83A04940CB}"/>
          </ac:picMkLst>
        </pc:picChg>
        <pc:picChg chg="add del mod">
          <ac:chgData name="Gilda Alcivia García" userId="f951e080-0cd0-4d7a-a846-5080e1ec841b" providerId="ADAL" clId="{01646D80-91E7-7946-B1EE-65F412C701AD}" dt="2023-04-05T17:36:09.465" v="394" actId="478"/>
          <ac:picMkLst>
            <pc:docMk/>
            <pc:sldMk cId="2776238204" sldId="279"/>
            <ac:picMk id="80" creationId="{165BC393-91FA-AF9D-5A72-F459942AB709}"/>
          </ac:picMkLst>
        </pc:picChg>
        <pc:picChg chg="add del mod">
          <ac:chgData name="Gilda Alcivia García" userId="f951e080-0cd0-4d7a-a846-5080e1ec841b" providerId="ADAL" clId="{01646D80-91E7-7946-B1EE-65F412C701AD}" dt="2023-04-05T17:36:17.502" v="396" actId="478"/>
          <ac:picMkLst>
            <pc:docMk/>
            <pc:sldMk cId="2776238204" sldId="279"/>
            <ac:picMk id="81" creationId="{F9FB967D-424C-81C9-A7E2-07C6CB2AE0FE}"/>
          </ac:picMkLst>
        </pc:picChg>
        <pc:picChg chg="add mod">
          <ac:chgData name="Gilda Alcivia García" userId="f951e080-0cd0-4d7a-a846-5080e1ec841b" providerId="ADAL" clId="{01646D80-91E7-7946-B1EE-65F412C701AD}" dt="2023-04-05T17:35:21.071" v="386" actId="1076"/>
          <ac:picMkLst>
            <pc:docMk/>
            <pc:sldMk cId="2776238204" sldId="279"/>
            <ac:picMk id="82" creationId="{EBF175B7-CC18-0171-6BF6-5CD3AE8590D3}"/>
          </ac:picMkLst>
        </pc:picChg>
        <pc:picChg chg="add mod">
          <ac:chgData name="Gilda Alcivia García" userId="f951e080-0cd0-4d7a-a846-5080e1ec841b" providerId="ADAL" clId="{01646D80-91E7-7946-B1EE-65F412C701AD}" dt="2023-04-05T17:36:40.838" v="399" actId="1076"/>
          <ac:picMkLst>
            <pc:docMk/>
            <pc:sldMk cId="2776238204" sldId="279"/>
            <ac:picMk id="83" creationId="{2D857112-A6A7-5C7C-6A5A-F45D359088FE}"/>
          </ac:picMkLst>
        </pc:picChg>
        <pc:picChg chg="add mod">
          <ac:chgData name="Gilda Alcivia García" userId="f951e080-0cd0-4d7a-a846-5080e1ec841b" providerId="ADAL" clId="{01646D80-91E7-7946-B1EE-65F412C701AD}" dt="2023-04-05T17:35:55.750" v="391" actId="1038"/>
          <ac:picMkLst>
            <pc:docMk/>
            <pc:sldMk cId="2776238204" sldId="279"/>
            <ac:picMk id="84" creationId="{ECAE045B-BE27-B29A-A325-BD49A10DAC27}"/>
          </ac:picMkLst>
        </pc:picChg>
        <pc:picChg chg="add mod">
          <ac:chgData name="Gilda Alcivia García" userId="f951e080-0cd0-4d7a-a846-5080e1ec841b" providerId="ADAL" clId="{01646D80-91E7-7946-B1EE-65F412C701AD}" dt="2023-04-05T17:36:04.806" v="393" actId="1076"/>
          <ac:picMkLst>
            <pc:docMk/>
            <pc:sldMk cId="2776238204" sldId="279"/>
            <ac:picMk id="85" creationId="{422CB628-6448-5BFD-BBB0-BD0293B7BEFD}"/>
          </ac:picMkLst>
        </pc:picChg>
        <pc:picChg chg="add mod">
          <ac:chgData name="Gilda Alcivia García" userId="f951e080-0cd0-4d7a-a846-5080e1ec841b" providerId="ADAL" clId="{01646D80-91E7-7946-B1EE-65F412C701AD}" dt="2023-04-05T17:36:15.192" v="395" actId="1076"/>
          <ac:picMkLst>
            <pc:docMk/>
            <pc:sldMk cId="2776238204" sldId="279"/>
            <ac:picMk id="86" creationId="{12BC4AB9-3486-F963-CCB2-2B088AE2D4C5}"/>
          </ac:picMkLst>
        </pc:picChg>
        <pc:picChg chg="add mod">
          <ac:chgData name="Gilda Alcivia García" userId="f951e080-0cd0-4d7a-a846-5080e1ec841b" providerId="ADAL" clId="{01646D80-91E7-7946-B1EE-65F412C701AD}" dt="2023-04-05T17:36:22.713" v="397" actId="1076"/>
          <ac:picMkLst>
            <pc:docMk/>
            <pc:sldMk cId="2776238204" sldId="279"/>
            <ac:picMk id="87" creationId="{47F42C2D-8D6D-B13E-D115-F7B9704DDD03}"/>
          </ac:picMkLst>
        </pc:picChg>
        <pc:picChg chg="add mod">
          <ac:chgData name="Gilda Alcivia García" userId="f951e080-0cd0-4d7a-a846-5080e1ec841b" providerId="ADAL" clId="{01646D80-91E7-7946-B1EE-65F412C701AD}" dt="2023-04-05T20:13:14.556" v="430" actId="1076"/>
          <ac:picMkLst>
            <pc:docMk/>
            <pc:sldMk cId="2776238204" sldId="279"/>
            <ac:picMk id="88" creationId="{96E6737A-6AFC-3B9E-E792-E15777EF21F5}"/>
          </ac:picMkLst>
        </pc:picChg>
        <pc:picChg chg="add mod">
          <ac:chgData name="Gilda Alcivia García" userId="f951e080-0cd0-4d7a-a846-5080e1ec841b" providerId="ADAL" clId="{01646D80-91E7-7946-B1EE-65F412C701AD}" dt="2023-04-05T20:13:43.813" v="434" actId="1076"/>
          <ac:picMkLst>
            <pc:docMk/>
            <pc:sldMk cId="2776238204" sldId="279"/>
            <ac:picMk id="89" creationId="{A58DA55B-5778-CA6D-67BA-43BA69ED0020}"/>
          </ac:picMkLst>
        </pc:picChg>
        <pc:picChg chg="add mod">
          <ac:chgData name="Gilda Alcivia García" userId="f951e080-0cd0-4d7a-a846-5080e1ec841b" providerId="ADAL" clId="{01646D80-91E7-7946-B1EE-65F412C701AD}" dt="2023-04-05T20:14:14.664" v="438" actId="1076"/>
          <ac:picMkLst>
            <pc:docMk/>
            <pc:sldMk cId="2776238204" sldId="279"/>
            <ac:picMk id="90" creationId="{C64BFBA8-A767-B311-7AB1-2C3B69E876ED}"/>
          </ac:picMkLst>
        </pc:picChg>
      </pc:sldChg>
      <pc:sldChg chg="modSp mod">
        <pc:chgData name="Gilda Alcivia García" userId="f951e080-0cd0-4d7a-a846-5080e1ec841b" providerId="ADAL" clId="{01646D80-91E7-7946-B1EE-65F412C701AD}" dt="2023-04-11T22:26:26.327" v="441" actId="14100"/>
        <pc:sldMkLst>
          <pc:docMk/>
          <pc:sldMk cId="2674973588" sldId="317"/>
        </pc:sldMkLst>
        <pc:spChg chg="mod">
          <ac:chgData name="Gilda Alcivia García" userId="f951e080-0cd0-4d7a-a846-5080e1ec841b" providerId="ADAL" clId="{01646D80-91E7-7946-B1EE-65F412C701AD}" dt="2023-04-11T22:26:26.327" v="441" actId="14100"/>
          <ac:spMkLst>
            <pc:docMk/>
            <pc:sldMk cId="2674973588" sldId="317"/>
            <ac:spMk id="2" creationId="{8D606105-B8C3-0393-1749-40D8A2A92694}"/>
          </ac:spMkLst>
        </pc:spChg>
      </pc:sldChg>
      <pc:sldChg chg="modSp mod">
        <pc:chgData name="Gilda Alcivia García" userId="f951e080-0cd0-4d7a-a846-5080e1ec841b" providerId="ADAL" clId="{01646D80-91E7-7946-B1EE-65F412C701AD}" dt="2023-04-11T22:08:34.866" v="440" actId="1076"/>
        <pc:sldMkLst>
          <pc:docMk/>
          <pc:sldMk cId="3022210618" sldId="2076136401"/>
        </pc:sldMkLst>
        <pc:picChg chg="mod">
          <ac:chgData name="Gilda Alcivia García" userId="f951e080-0cd0-4d7a-a846-5080e1ec841b" providerId="ADAL" clId="{01646D80-91E7-7946-B1EE-65F412C701AD}" dt="2023-04-11T22:08:34.866" v="440" actId="1076"/>
          <ac:picMkLst>
            <pc:docMk/>
            <pc:sldMk cId="3022210618" sldId="2076136401"/>
            <ac:picMk id="3" creationId="{97C89B70-EF02-7CD2-8BA6-A8D10423ABE3}"/>
          </ac:picMkLst>
        </pc:picChg>
      </pc:sldChg>
    </pc:docChg>
  </pc:docChgLst>
  <pc:docChgLst>
    <pc:chgData name="Reyes De Luna, Sonia Aide" userId="S::sonia.reyes@axity.com::faafa5f2-6287-4c40-946a-bbd8ed93709c" providerId="AD" clId="Web-{AC4DA7E6-C92C-DA31-06EA-C6E2611E2BB9}"/>
    <pc:docChg chg="modSld">
      <pc:chgData name="Reyes De Luna, Sonia Aide" userId="S::sonia.reyes@axity.com::faafa5f2-6287-4c40-946a-bbd8ed93709c" providerId="AD" clId="Web-{AC4DA7E6-C92C-DA31-06EA-C6E2611E2BB9}" dt="2023-04-19T16:15:09.212" v="1" actId="1076"/>
      <pc:docMkLst>
        <pc:docMk/>
      </pc:docMkLst>
      <pc:sldChg chg="modSp">
        <pc:chgData name="Reyes De Luna, Sonia Aide" userId="S::sonia.reyes@axity.com::faafa5f2-6287-4c40-946a-bbd8ed93709c" providerId="AD" clId="Web-{AC4DA7E6-C92C-DA31-06EA-C6E2611E2BB9}" dt="2023-04-19T16:14:49.118" v="0" actId="20577"/>
        <pc:sldMkLst>
          <pc:docMk/>
          <pc:sldMk cId="3600367730" sldId="277"/>
        </pc:sldMkLst>
        <pc:spChg chg="mod">
          <ac:chgData name="Reyes De Luna, Sonia Aide" userId="S::sonia.reyes@axity.com::faafa5f2-6287-4c40-946a-bbd8ed93709c" providerId="AD" clId="Web-{AC4DA7E6-C92C-DA31-06EA-C6E2611E2BB9}" dt="2023-04-19T16:14:49.118" v="0" actId="20577"/>
          <ac:spMkLst>
            <pc:docMk/>
            <pc:sldMk cId="3600367730" sldId="277"/>
            <ac:spMk id="6" creationId="{6EA9674B-71C4-0765-F91A-7A1A1E5D590F}"/>
          </ac:spMkLst>
        </pc:spChg>
      </pc:sldChg>
      <pc:sldChg chg="modSp">
        <pc:chgData name="Reyes De Luna, Sonia Aide" userId="S::sonia.reyes@axity.com::faafa5f2-6287-4c40-946a-bbd8ed93709c" providerId="AD" clId="Web-{AC4DA7E6-C92C-DA31-06EA-C6E2611E2BB9}" dt="2023-04-19T16:15:09.212" v="1" actId="1076"/>
        <pc:sldMkLst>
          <pc:docMk/>
          <pc:sldMk cId="2499290544" sldId="2076136415"/>
        </pc:sldMkLst>
        <pc:spChg chg="mod">
          <ac:chgData name="Reyes De Luna, Sonia Aide" userId="S::sonia.reyes@axity.com::faafa5f2-6287-4c40-946a-bbd8ed93709c" providerId="AD" clId="Web-{AC4DA7E6-C92C-DA31-06EA-C6E2611E2BB9}" dt="2023-04-19T16:15:09.212" v="1" actId="1076"/>
          <ac:spMkLst>
            <pc:docMk/>
            <pc:sldMk cId="2499290544" sldId="2076136415"/>
            <ac:spMk id="17" creationId="{3DFC87B0-799A-C4EE-D680-F89FA1274BED}"/>
          </ac:spMkLst>
        </pc:spChg>
      </pc:sldChg>
    </pc:docChg>
  </pc:docChgLst>
  <pc:docChgLst>
    <pc:chgData name="Reyes De Luna, Sonia Aide" userId="S::sonia.reyes@axity.com::faafa5f2-6287-4c40-946a-bbd8ed93709c" providerId="AD" clId="Web-{BDB75A19-BF89-1734-E02F-9464D19A5AC3}"/>
    <pc:docChg chg="modSld">
      <pc:chgData name="Reyes De Luna, Sonia Aide" userId="S::sonia.reyes@axity.com::faafa5f2-6287-4c40-946a-bbd8ed93709c" providerId="AD" clId="Web-{BDB75A19-BF89-1734-E02F-9464D19A5AC3}" dt="2023-04-04T14:27:16.495" v="11" actId="20577"/>
      <pc:docMkLst>
        <pc:docMk/>
      </pc:docMkLst>
      <pc:sldChg chg="modSp">
        <pc:chgData name="Reyes De Luna, Sonia Aide" userId="S::sonia.reyes@axity.com::faafa5f2-6287-4c40-946a-bbd8ed93709c" providerId="AD" clId="Web-{BDB75A19-BF89-1734-E02F-9464D19A5AC3}" dt="2023-04-04T14:27:16.495" v="11" actId="20577"/>
        <pc:sldMkLst>
          <pc:docMk/>
          <pc:sldMk cId="3083780196" sldId="256"/>
        </pc:sldMkLst>
        <pc:spChg chg="mod">
          <ac:chgData name="Reyes De Luna, Sonia Aide" userId="S::sonia.reyes@axity.com::faafa5f2-6287-4c40-946a-bbd8ed93709c" providerId="AD" clId="Web-{BDB75A19-BF89-1734-E02F-9464D19A5AC3}" dt="2023-04-04T14:27:16.495" v="11" actId="20577"/>
          <ac:spMkLst>
            <pc:docMk/>
            <pc:sldMk cId="3083780196" sldId="256"/>
            <ac:spMk id="7" creationId="{7DD223F1-F30E-89AD-C8C4-DE13D12FB758}"/>
          </ac:spMkLst>
        </pc:spChg>
        <pc:picChg chg="mod">
          <ac:chgData name="Reyes De Luna, Sonia Aide" userId="S::sonia.reyes@axity.com::faafa5f2-6287-4c40-946a-bbd8ed93709c" providerId="AD" clId="Web-{BDB75A19-BF89-1734-E02F-9464D19A5AC3}" dt="2023-04-04T14:26:58.776" v="9" actId="1076"/>
          <ac:picMkLst>
            <pc:docMk/>
            <pc:sldMk cId="3083780196" sldId="256"/>
            <ac:picMk id="9" creationId="{5A4D31D0-3890-6220-F7F2-2687A7B93C4A}"/>
          </ac:picMkLst>
        </pc:picChg>
      </pc:sldChg>
      <pc:sldChg chg="delSp">
        <pc:chgData name="Reyes De Luna, Sonia Aide" userId="S::sonia.reyes@axity.com::faafa5f2-6287-4c40-946a-bbd8ed93709c" providerId="AD" clId="Web-{BDB75A19-BF89-1734-E02F-9464D19A5AC3}" dt="2023-04-04T14:25:30.961" v="0"/>
        <pc:sldMkLst>
          <pc:docMk/>
          <pc:sldMk cId="3179608582" sldId="272"/>
        </pc:sldMkLst>
        <pc:spChg chg="del">
          <ac:chgData name="Reyes De Luna, Sonia Aide" userId="S::sonia.reyes@axity.com::faafa5f2-6287-4c40-946a-bbd8ed93709c" providerId="AD" clId="Web-{BDB75A19-BF89-1734-E02F-9464D19A5AC3}" dt="2023-04-04T14:25:30.961" v="0"/>
          <ac:spMkLst>
            <pc:docMk/>
            <pc:sldMk cId="3179608582" sldId="272"/>
            <ac:spMk id="6" creationId="{F759771A-C010-EBAD-BA7C-50DEBEFC01D1}"/>
          </ac:spMkLst>
        </pc:spChg>
      </pc:sldChg>
      <pc:sldChg chg="modSp">
        <pc:chgData name="Reyes De Luna, Sonia Aide" userId="S::sonia.reyes@axity.com::faafa5f2-6287-4c40-946a-bbd8ed93709c" providerId="AD" clId="Web-{BDB75A19-BF89-1734-E02F-9464D19A5AC3}" dt="2023-04-04T14:25:58.399" v="5" actId="20577"/>
        <pc:sldMkLst>
          <pc:docMk/>
          <pc:sldMk cId="372554938" sldId="275"/>
        </pc:sldMkLst>
        <pc:spChg chg="mod">
          <ac:chgData name="Reyes De Luna, Sonia Aide" userId="S::sonia.reyes@axity.com::faafa5f2-6287-4c40-946a-bbd8ed93709c" providerId="AD" clId="Web-{BDB75A19-BF89-1734-E02F-9464D19A5AC3}" dt="2023-04-04T14:25:58.399" v="5" actId="20577"/>
          <ac:spMkLst>
            <pc:docMk/>
            <pc:sldMk cId="372554938" sldId="275"/>
            <ac:spMk id="16" creationId="{A8CBBCE6-CED9-E86D-5CDC-162E9DDC2E26}"/>
          </ac:spMkLst>
        </pc:spChg>
      </pc:sldChg>
      <pc:sldChg chg="modSp">
        <pc:chgData name="Reyes De Luna, Sonia Aide" userId="S::sonia.reyes@axity.com::faafa5f2-6287-4c40-946a-bbd8ed93709c" providerId="AD" clId="Web-{BDB75A19-BF89-1734-E02F-9464D19A5AC3}" dt="2023-04-04T14:26:05.337" v="7" actId="1076"/>
        <pc:sldMkLst>
          <pc:docMk/>
          <pc:sldMk cId="2940389174" sldId="276"/>
        </pc:sldMkLst>
        <pc:spChg chg="mod">
          <ac:chgData name="Reyes De Luna, Sonia Aide" userId="S::sonia.reyes@axity.com::faafa5f2-6287-4c40-946a-bbd8ed93709c" providerId="AD" clId="Web-{BDB75A19-BF89-1734-E02F-9464D19A5AC3}" dt="2023-04-04T14:26:05.337" v="7" actId="1076"/>
          <ac:spMkLst>
            <pc:docMk/>
            <pc:sldMk cId="2940389174" sldId="276"/>
            <ac:spMk id="5" creationId="{FDA09E02-6FCC-5710-845C-E0979B464C6A}"/>
          </ac:spMkLst>
        </pc:spChg>
      </pc:sldChg>
    </pc:docChg>
  </pc:docChgLst>
  <pc:docChgLst>
    <pc:chgData name="Claudia Sameshima" userId="11bb237c-0d07-45b5-b3e6-581fdb08433a" providerId="ADAL" clId="{634D558E-32A4-4EAB-89E5-3EF71579CF1F}"/>
    <pc:docChg chg="undo redo custSel addSld delSld modSld sldOrd">
      <pc:chgData name="Claudia Sameshima" userId="11bb237c-0d07-45b5-b3e6-581fdb08433a" providerId="ADAL" clId="{634D558E-32A4-4EAB-89E5-3EF71579CF1F}" dt="2023-09-19T01:32:40.372" v="5868" actId="1076"/>
      <pc:docMkLst>
        <pc:docMk/>
      </pc:docMkLst>
      <pc:sldChg chg="modSp add del mod modTransition">
        <pc:chgData name="Claudia Sameshima" userId="11bb237c-0d07-45b5-b3e6-581fdb08433a" providerId="ADAL" clId="{634D558E-32A4-4EAB-89E5-3EF71579CF1F}" dt="2023-09-19T00:04:31.136" v="1978" actId="2696"/>
        <pc:sldMkLst>
          <pc:docMk/>
          <pc:sldMk cId="3083780196" sldId="256"/>
        </pc:sldMkLst>
        <pc:spChg chg="mod">
          <ac:chgData name="Claudia Sameshima" userId="11bb237c-0d07-45b5-b3e6-581fdb08433a" providerId="ADAL" clId="{634D558E-32A4-4EAB-89E5-3EF71579CF1F}" dt="2023-09-19T00:03:58.250" v="1975" actId="20577"/>
          <ac:spMkLst>
            <pc:docMk/>
            <pc:sldMk cId="3083780196" sldId="256"/>
            <ac:spMk id="7" creationId="{7DD223F1-F30E-89AD-C8C4-DE13D12FB758}"/>
          </ac:spMkLst>
        </pc:spChg>
      </pc:sldChg>
      <pc:sldChg chg="delSp modSp add mod modTransition">
        <pc:chgData name="Claudia Sameshima" userId="11bb237c-0d07-45b5-b3e6-581fdb08433a" providerId="ADAL" clId="{634D558E-32A4-4EAB-89E5-3EF71579CF1F}" dt="2023-09-19T01:05:00.075" v="5146" actId="1035"/>
        <pc:sldMkLst>
          <pc:docMk/>
          <pc:sldMk cId="2350592099" sldId="261"/>
        </pc:sldMkLst>
        <pc:spChg chg="mod">
          <ac:chgData name="Claudia Sameshima" userId="11bb237c-0d07-45b5-b3e6-581fdb08433a" providerId="ADAL" clId="{634D558E-32A4-4EAB-89E5-3EF71579CF1F}" dt="2023-09-19T01:00:25.172" v="5009" actId="14100"/>
          <ac:spMkLst>
            <pc:docMk/>
            <pc:sldMk cId="2350592099" sldId="261"/>
            <ac:spMk id="6" creationId="{32F6C463-D2B0-0335-1299-972FFC2EC0B3}"/>
          </ac:spMkLst>
        </pc:spChg>
        <pc:spChg chg="mod">
          <ac:chgData name="Claudia Sameshima" userId="11bb237c-0d07-45b5-b3e6-581fdb08433a" providerId="ADAL" clId="{634D558E-32A4-4EAB-89E5-3EF71579CF1F}" dt="2023-09-19T01:03:44.327" v="5133" actId="14100"/>
          <ac:spMkLst>
            <pc:docMk/>
            <pc:sldMk cId="2350592099" sldId="261"/>
            <ac:spMk id="7" creationId="{E0CA1B5C-1645-D047-1F83-6D85190B3D44}"/>
          </ac:spMkLst>
        </pc:spChg>
        <pc:spChg chg="del">
          <ac:chgData name="Claudia Sameshima" userId="11bb237c-0d07-45b5-b3e6-581fdb08433a" providerId="ADAL" clId="{634D558E-32A4-4EAB-89E5-3EF71579CF1F}" dt="2023-09-19T00:59:39.862" v="4980" actId="478"/>
          <ac:spMkLst>
            <pc:docMk/>
            <pc:sldMk cId="2350592099" sldId="261"/>
            <ac:spMk id="8" creationId="{DF8AFDEF-565D-9810-CEA7-17A413F9D2C7}"/>
          </ac:spMkLst>
        </pc:spChg>
        <pc:spChg chg="mod">
          <ac:chgData name="Claudia Sameshima" userId="11bb237c-0d07-45b5-b3e6-581fdb08433a" providerId="ADAL" clId="{634D558E-32A4-4EAB-89E5-3EF71579CF1F}" dt="2023-09-19T01:02:52.196" v="5126" actId="1035"/>
          <ac:spMkLst>
            <pc:docMk/>
            <pc:sldMk cId="2350592099" sldId="261"/>
            <ac:spMk id="9" creationId="{7E2399BE-9599-C204-BD1A-6DCB6BDD9A48}"/>
          </ac:spMkLst>
        </pc:spChg>
        <pc:spChg chg="mod">
          <ac:chgData name="Claudia Sameshima" userId="11bb237c-0d07-45b5-b3e6-581fdb08433a" providerId="ADAL" clId="{634D558E-32A4-4EAB-89E5-3EF71579CF1F}" dt="2023-09-19T01:05:00.075" v="5146" actId="1035"/>
          <ac:spMkLst>
            <pc:docMk/>
            <pc:sldMk cId="2350592099" sldId="261"/>
            <ac:spMk id="10" creationId="{307EFB7C-5FEE-9EA5-02AF-F3450FD7F3D8}"/>
          </ac:spMkLst>
        </pc:spChg>
        <pc:spChg chg="del">
          <ac:chgData name="Claudia Sameshima" userId="11bb237c-0d07-45b5-b3e6-581fdb08433a" providerId="ADAL" clId="{634D558E-32A4-4EAB-89E5-3EF71579CF1F}" dt="2023-09-19T00:59:39.862" v="4980" actId="478"/>
          <ac:spMkLst>
            <pc:docMk/>
            <pc:sldMk cId="2350592099" sldId="261"/>
            <ac:spMk id="11" creationId="{F1231F3B-42B0-7E47-F5FE-81009D596394}"/>
          </ac:spMkLst>
        </pc:spChg>
        <pc:spChg chg="mod">
          <ac:chgData name="Claudia Sameshima" userId="11bb237c-0d07-45b5-b3e6-581fdb08433a" providerId="ADAL" clId="{634D558E-32A4-4EAB-89E5-3EF71579CF1F}" dt="2023-09-19T01:02:52.736" v="5127" actId="1035"/>
          <ac:spMkLst>
            <pc:docMk/>
            <pc:sldMk cId="2350592099" sldId="261"/>
            <ac:spMk id="12" creationId="{BCEC80BB-869C-C235-018C-FAF93CA128ED}"/>
          </ac:spMkLst>
        </pc:spChg>
        <pc:spChg chg="mod">
          <ac:chgData name="Claudia Sameshima" userId="11bb237c-0d07-45b5-b3e6-581fdb08433a" providerId="ADAL" clId="{634D558E-32A4-4EAB-89E5-3EF71579CF1F}" dt="2023-09-19T01:03:48.294" v="5134" actId="20577"/>
          <ac:spMkLst>
            <pc:docMk/>
            <pc:sldMk cId="2350592099" sldId="261"/>
            <ac:spMk id="13" creationId="{75DE325A-398B-B613-FB63-5D4969C58DA5}"/>
          </ac:spMkLst>
        </pc:spChg>
        <pc:spChg chg="del">
          <ac:chgData name="Claudia Sameshima" userId="11bb237c-0d07-45b5-b3e6-581fdb08433a" providerId="ADAL" clId="{634D558E-32A4-4EAB-89E5-3EF71579CF1F}" dt="2023-09-19T00:59:39.862" v="4980" actId="478"/>
          <ac:spMkLst>
            <pc:docMk/>
            <pc:sldMk cId="2350592099" sldId="261"/>
            <ac:spMk id="14" creationId="{D342FEF2-D157-B0B9-4395-5833E0CB0EB2}"/>
          </ac:spMkLst>
        </pc:spChg>
        <pc:spChg chg="mod">
          <ac:chgData name="Claudia Sameshima" userId="11bb237c-0d07-45b5-b3e6-581fdb08433a" providerId="ADAL" clId="{634D558E-32A4-4EAB-89E5-3EF71579CF1F}" dt="2023-09-19T00:59:32.831" v="4979" actId="14100"/>
          <ac:spMkLst>
            <pc:docMk/>
            <pc:sldMk cId="2350592099" sldId="261"/>
            <ac:spMk id="15" creationId="{FA450B7B-E95A-5163-F88E-F4A025F7A8E7}"/>
          </ac:spMkLst>
        </pc:spChg>
        <pc:spChg chg="mod">
          <ac:chgData name="Claudia Sameshima" userId="11bb237c-0d07-45b5-b3e6-581fdb08433a" providerId="ADAL" clId="{634D558E-32A4-4EAB-89E5-3EF71579CF1F}" dt="2023-09-19T01:02:52.736" v="5127" actId="1035"/>
          <ac:spMkLst>
            <pc:docMk/>
            <pc:sldMk cId="2350592099" sldId="261"/>
            <ac:spMk id="17" creationId="{C0285ECB-D34D-8859-0ADE-AC23D07D9364}"/>
          </ac:spMkLst>
        </pc:spChg>
        <pc:spChg chg="mod">
          <ac:chgData name="Claudia Sameshima" userId="11bb237c-0d07-45b5-b3e6-581fdb08433a" providerId="ADAL" clId="{634D558E-32A4-4EAB-89E5-3EF71579CF1F}" dt="2023-09-19T01:02:52.196" v="5126" actId="1035"/>
          <ac:spMkLst>
            <pc:docMk/>
            <pc:sldMk cId="2350592099" sldId="261"/>
            <ac:spMk id="20" creationId="{9631FF68-5510-0247-3DEA-10E2B5C6A41B}"/>
          </ac:spMkLst>
        </pc:spChg>
        <pc:picChg chg="mod">
          <ac:chgData name="Claudia Sameshima" userId="11bb237c-0d07-45b5-b3e6-581fdb08433a" providerId="ADAL" clId="{634D558E-32A4-4EAB-89E5-3EF71579CF1F}" dt="2023-09-19T01:02:52.736" v="5127" actId="1035"/>
          <ac:picMkLst>
            <pc:docMk/>
            <pc:sldMk cId="2350592099" sldId="261"/>
            <ac:picMk id="16" creationId="{918BE3F6-2B34-DF49-AD70-22B60E063FFE}"/>
          </ac:picMkLst>
        </pc:picChg>
        <pc:picChg chg="mod">
          <ac:chgData name="Claudia Sameshima" userId="11bb237c-0d07-45b5-b3e6-581fdb08433a" providerId="ADAL" clId="{634D558E-32A4-4EAB-89E5-3EF71579CF1F}" dt="2023-09-19T01:02:52.736" v="5127" actId="1035"/>
          <ac:picMkLst>
            <pc:docMk/>
            <pc:sldMk cId="2350592099" sldId="261"/>
            <ac:picMk id="18" creationId="{ACE3F0FA-4DDC-8E75-5822-72FE79C58011}"/>
          </ac:picMkLst>
        </pc:picChg>
        <pc:picChg chg="mod">
          <ac:chgData name="Claudia Sameshima" userId="11bb237c-0d07-45b5-b3e6-581fdb08433a" providerId="ADAL" clId="{634D558E-32A4-4EAB-89E5-3EF71579CF1F}" dt="2023-09-19T01:02:52.196" v="5126" actId="1035"/>
          <ac:picMkLst>
            <pc:docMk/>
            <pc:sldMk cId="2350592099" sldId="261"/>
            <ac:picMk id="19" creationId="{C470FEBD-4040-5CA5-DA5B-F30A00D0B3CE}"/>
          </ac:picMkLst>
        </pc:picChg>
        <pc:picChg chg="mod">
          <ac:chgData name="Claudia Sameshima" userId="11bb237c-0d07-45b5-b3e6-581fdb08433a" providerId="ADAL" clId="{634D558E-32A4-4EAB-89E5-3EF71579CF1F}" dt="2023-09-19T01:02:52.196" v="5126" actId="1035"/>
          <ac:picMkLst>
            <pc:docMk/>
            <pc:sldMk cId="2350592099" sldId="261"/>
            <ac:picMk id="21" creationId="{3B21D814-A1DA-5494-38AC-F317C331A56F}"/>
          </ac:picMkLst>
        </pc:picChg>
      </pc:sldChg>
      <pc:sldChg chg="delSp modSp add mod delAnim">
        <pc:chgData name="Claudia Sameshima" userId="11bb237c-0d07-45b5-b3e6-581fdb08433a" providerId="ADAL" clId="{634D558E-32A4-4EAB-89E5-3EF71579CF1F}" dt="2023-09-19T00:38:55.651" v="3719" actId="20577"/>
        <pc:sldMkLst>
          <pc:docMk/>
          <pc:sldMk cId="1573797937" sldId="273"/>
        </pc:sldMkLst>
        <pc:spChg chg="mod">
          <ac:chgData name="Claudia Sameshima" userId="11bb237c-0d07-45b5-b3e6-581fdb08433a" providerId="ADAL" clId="{634D558E-32A4-4EAB-89E5-3EF71579CF1F}" dt="2023-09-19T00:38:09.772" v="3624" actId="14100"/>
          <ac:spMkLst>
            <pc:docMk/>
            <pc:sldMk cId="1573797937" sldId="273"/>
            <ac:spMk id="5" creationId="{61E1F974-1E16-8EB6-170A-90B0779A9C4F}"/>
          </ac:spMkLst>
        </pc:spChg>
        <pc:spChg chg="mod">
          <ac:chgData name="Claudia Sameshima" userId="11bb237c-0d07-45b5-b3e6-581fdb08433a" providerId="ADAL" clId="{634D558E-32A4-4EAB-89E5-3EF71579CF1F}" dt="2023-09-19T00:35:52.486" v="3297" actId="20577"/>
          <ac:spMkLst>
            <pc:docMk/>
            <pc:sldMk cId="1573797937" sldId="273"/>
            <ac:spMk id="6" creationId="{4AEC95FD-450B-E7A2-8833-A0522F0030EE}"/>
          </ac:spMkLst>
        </pc:spChg>
        <pc:spChg chg="del">
          <ac:chgData name="Claudia Sameshima" userId="11bb237c-0d07-45b5-b3e6-581fdb08433a" providerId="ADAL" clId="{634D558E-32A4-4EAB-89E5-3EF71579CF1F}" dt="2023-09-19T00:34:12.314" v="3123" actId="478"/>
          <ac:spMkLst>
            <pc:docMk/>
            <pc:sldMk cId="1573797937" sldId="273"/>
            <ac:spMk id="7" creationId="{140D3CA7-7F95-BC9B-A076-D26A860BF56E}"/>
          </ac:spMkLst>
        </pc:spChg>
        <pc:spChg chg="mod">
          <ac:chgData name="Claudia Sameshima" userId="11bb237c-0d07-45b5-b3e6-581fdb08433a" providerId="ADAL" clId="{634D558E-32A4-4EAB-89E5-3EF71579CF1F}" dt="2023-09-19T00:38:09.772" v="3624" actId="14100"/>
          <ac:spMkLst>
            <pc:docMk/>
            <pc:sldMk cId="1573797937" sldId="273"/>
            <ac:spMk id="9" creationId="{9447023C-6C71-93E2-26C9-72797FA1F99E}"/>
          </ac:spMkLst>
        </pc:spChg>
        <pc:spChg chg="mod">
          <ac:chgData name="Claudia Sameshima" userId="11bb237c-0d07-45b5-b3e6-581fdb08433a" providerId="ADAL" clId="{634D558E-32A4-4EAB-89E5-3EF71579CF1F}" dt="2023-09-19T00:38:09.772" v="3624" actId="14100"/>
          <ac:spMkLst>
            <pc:docMk/>
            <pc:sldMk cId="1573797937" sldId="273"/>
            <ac:spMk id="11" creationId="{8E116B06-E240-76C4-882F-D58D0F62861C}"/>
          </ac:spMkLst>
        </pc:spChg>
        <pc:spChg chg="mod">
          <ac:chgData name="Claudia Sameshima" userId="11bb237c-0d07-45b5-b3e6-581fdb08433a" providerId="ADAL" clId="{634D558E-32A4-4EAB-89E5-3EF71579CF1F}" dt="2023-09-19T00:38:09.772" v="3624" actId="14100"/>
          <ac:spMkLst>
            <pc:docMk/>
            <pc:sldMk cId="1573797937" sldId="273"/>
            <ac:spMk id="13" creationId="{82C1C01B-BBB6-9716-2ABC-B882F0BBC2CE}"/>
          </ac:spMkLst>
        </pc:spChg>
        <pc:spChg chg="mod">
          <ac:chgData name="Claudia Sameshima" userId="11bb237c-0d07-45b5-b3e6-581fdb08433a" providerId="ADAL" clId="{634D558E-32A4-4EAB-89E5-3EF71579CF1F}" dt="2023-09-19T00:36:40.277" v="3427" actId="20577"/>
          <ac:spMkLst>
            <pc:docMk/>
            <pc:sldMk cId="1573797937" sldId="273"/>
            <ac:spMk id="14" creationId="{46F86878-B44A-ACC2-F75E-AD1D9F626289}"/>
          </ac:spMkLst>
        </pc:spChg>
        <pc:spChg chg="del">
          <ac:chgData name="Claudia Sameshima" userId="11bb237c-0d07-45b5-b3e6-581fdb08433a" providerId="ADAL" clId="{634D558E-32A4-4EAB-89E5-3EF71579CF1F}" dt="2023-09-19T00:34:12.314" v="3123" actId="478"/>
          <ac:spMkLst>
            <pc:docMk/>
            <pc:sldMk cId="1573797937" sldId="273"/>
            <ac:spMk id="15" creationId="{16D97782-4D92-03D2-21C7-4A83075BAF66}"/>
          </ac:spMkLst>
        </pc:spChg>
        <pc:spChg chg="mod">
          <ac:chgData name="Claudia Sameshima" userId="11bb237c-0d07-45b5-b3e6-581fdb08433a" providerId="ADAL" clId="{634D558E-32A4-4EAB-89E5-3EF71579CF1F}" dt="2023-09-19T00:37:35.560" v="3622" actId="20577"/>
          <ac:spMkLst>
            <pc:docMk/>
            <pc:sldMk cId="1573797937" sldId="273"/>
            <ac:spMk id="16" creationId="{FBDD64EB-F1C7-25AD-76CB-8475EC6E32A2}"/>
          </ac:spMkLst>
        </pc:spChg>
        <pc:spChg chg="del">
          <ac:chgData name="Claudia Sameshima" userId="11bb237c-0d07-45b5-b3e6-581fdb08433a" providerId="ADAL" clId="{634D558E-32A4-4EAB-89E5-3EF71579CF1F}" dt="2023-09-19T00:34:12.314" v="3123" actId="478"/>
          <ac:spMkLst>
            <pc:docMk/>
            <pc:sldMk cId="1573797937" sldId="273"/>
            <ac:spMk id="17" creationId="{7EDBAB08-B95E-1A7F-75BC-9925BB102E78}"/>
          </ac:spMkLst>
        </pc:spChg>
        <pc:spChg chg="mod">
          <ac:chgData name="Claudia Sameshima" userId="11bb237c-0d07-45b5-b3e6-581fdb08433a" providerId="ADAL" clId="{634D558E-32A4-4EAB-89E5-3EF71579CF1F}" dt="2023-09-19T00:38:55.651" v="3719" actId="20577"/>
          <ac:spMkLst>
            <pc:docMk/>
            <pc:sldMk cId="1573797937" sldId="273"/>
            <ac:spMk id="18" creationId="{6EB52888-FFD2-A3E3-4FCE-1E5F6A4C8F20}"/>
          </ac:spMkLst>
        </pc:spChg>
        <pc:spChg chg="del">
          <ac:chgData name="Claudia Sameshima" userId="11bb237c-0d07-45b5-b3e6-581fdb08433a" providerId="ADAL" clId="{634D558E-32A4-4EAB-89E5-3EF71579CF1F}" dt="2023-09-19T00:34:12.314" v="3123" actId="478"/>
          <ac:spMkLst>
            <pc:docMk/>
            <pc:sldMk cId="1573797937" sldId="273"/>
            <ac:spMk id="19" creationId="{625CBCA6-2AA1-8BDB-0614-59003A16E0F1}"/>
          </ac:spMkLst>
        </pc:spChg>
        <pc:spChg chg="mod">
          <ac:chgData name="Claudia Sameshima" userId="11bb237c-0d07-45b5-b3e6-581fdb08433a" providerId="ADAL" clId="{634D558E-32A4-4EAB-89E5-3EF71579CF1F}" dt="2023-09-19T00:37:53.442" v="3623" actId="14100"/>
          <ac:spMkLst>
            <pc:docMk/>
            <pc:sldMk cId="1573797937" sldId="273"/>
            <ac:spMk id="20" creationId="{87D42B99-864C-A5CE-0F99-B87835267EFF}"/>
          </ac:spMkLst>
        </pc:spChg>
        <pc:spChg chg="mod">
          <ac:chgData name="Claudia Sameshima" userId="11bb237c-0d07-45b5-b3e6-581fdb08433a" providerId="ADAL" clId="{634D558E-32A4-4EAB-89E5-3EF71579CF1F}" dt="2023-09-19T00:33:56.521" v="3119" actId="20577"/>
          <ac:spMkLst>
            <pc:docMk/>
            <pc:sldMk cId="1573797937" sldId="273"/>
            <ac:spMk id="21" creationId="{B6610C3A-1961-8927-5120-FDF7841CE542}"/>
          </ac:spMkLst>
        </pc:spChg>
        <pc:spChg chg="mod">
          <ac:chgData name="Claudia Sameshima" userId="11bb237c-0d07-45b5-b3e6-581fdb08433a" providerId="ADAL" clId="{634D558E-32A4-4EAB-89E5-3EF71579CF1F}" dt="2023-09-19T00:37:53.442" v="3623" actId="14100"/>
          <ac:spMkLst>
            <pc:docMk/>
            <pc:sldMk cId="1573797937" sldId="273"/>
            <ac:spMk id="22" creationId="{2E9EC88B-3ED9-98E4-BC96-FDE93D9D0807}"/>
          </ac:spMkLst>
        </pc:spChg>
        <pc:spChg chg="mod">
          <ac:chgData name="Claudia Sameshima" userId="11bb237c-0d07-45b5-b3e6-581fdb08433a" providerId="ADAL" clId="{634D558E-32A4-4EAB-89E5-3EF71579CF1F}" dt="2023-09-19T00:37:53.442" v="3623" actId="14100"/>
          <ac:spMkLst>
            <pc:docMk/>
            <pc:sldMk cId="1573797937" sldId="273"/>
            <ac:spMk id="23" creationId="{10B52AB8-DE30-A867-7C02-8F1D05975086}"/>
          </ac:spMkLst>
        </pc:spChg>
        <pc:spChg chg="mod">
          <ac:chgData name="Claudia Sameshima" userId="11bb237c-0d07-45b5-b3e6-581fdb08433a" providerId="ADAL" clId="{634D558E-32A4-4EAB-89E5-3EF71579CF1F}" dt="2023-09-19T00:37:53.442" v="3623" actId="14100"/>
          <ac:spMkLst>
            <pc:docMk/>
            <pc:sldMk cId="1573797937" sldId="273"/>
            <ac:spMk id="24" creationId="{66ECC753-038C-FA3E-AA07-9F8204C20D38}"/>
          </ac:spMkLst>
        </pc:spChg>
        <pc:spChg chg="mod">
          <ac:chgData name="Claudia Sameshima" userId="11bb237c-0d07-45b5-b3e6-581fdb08433a" providerId="ADAL" clId="{634D558E-32A4-4EAB-89E5-3EF71579CF1F}" dt="2023-09-19T00:33:59.085" v="3120" actId="20577"/>
          <ac:spMkLst>
            <pc:docMk/>
            <pc:sldMk cId="1573797937" sldId="273"/>
            <ac:spMk id="25" creationId="{02EFB35A-3091-0F5B-1A28-E8FA8019BA2D}"/>
          </ac:spMkLst>
        </pc:spChg>
        <pc:spChg chg="mod">
          <ac:chgData name="Claudia Sameshima" userId="11bb237c-0d07-45b5-b3e6-581fdb08433a" providerId="ADAL" clId="{634D558E-32A4-4EAB-89E5-3EF71579CF1F}" dt="2023-09-19T00:34:01.692" v="3121" actId="20577"/>
          <ac:spMkLst>
            <pc:docMk/>
            <pc:sldMk cId="1573797937" sldId="273"/>
            <ac:spMk id="26" creationId="{88FCF00D-8DC0-A4EB-877B-FB2002466CDA}"/>
          </ac:spMkLst>
        </pc:spChg>
        <pc:spChg chg="mod">
          <ac:chgData name="Claudia Sameshima" userId="11bb237c-0d07-45b5-b3e6-581fdb08433a" providerId="ADAL" clId="{634D558E-32A4-4EAB-89E5-3EF71579CF1F}" dt="2023-09-19T00:34:04.612" v="3122" actId="20577"/>
          <ac:spMkLst>
            <pc:docMk/>
            <pc:sldMk cId="1573797937" sldId="273"/>
            <ac:spMk id="27" creationId="{BBA62245-9B14-19B0-82EA-5C481E705C4F}"/>
          </ac:spMkLst>
        </pc:spChg>
        <pc:spChg chg="mod">
          <ac:chgData name="Claudia Sameshima" userId="11bb237c-0d07-45b5-b3e6-581fdb08433a" providerId="ADAL" clId="{634D558E-32A4-4EAB-89E5-3EF71579CF1F}" dt="2023-09-19T00:31:54.113" v="2913" actId="20577"/>
          <ac:spMkLst>
            <pc:docMk/>
            <pc:sldMk cId="1573797937" sldId="273"/>
            <ac:spMk id="28" creationId="{5ED39702-93AF-50EE-1C88-9DBA662CED31}"/>
          </ac:spMkLst>
        </pc:spChg>
        <pc:spChg chg="mod">
          <ac:chgData name="Claudia Sameshima" userId="11bb237c-0d07-45b5-b3e6-581fdb08433a" providerId="ADAL" clId="{634D558E-32A4-4EAB-89E5-3EF71579CF1F}" dt="2023-09-19T00:31:57.630" v="2915" actId="20577"/>
          <ac:spMkLst>
            <pc:docMk/>
            <pc:sldMk cId="1573797937" sldId="273"/>
            <ac:spMk id="29" creationId="{E5C9563E-DD50-F3B0-AB72-4448E75A1A0F}"/>
          </ac:spMkLst>
        </pc:spChg>
        <pc:spChg chg="mod">
          <ac:chgData name="Claudia Sameshima" userId="11bb237c-0d07-45b5-b3e6-581fdb08433a" providerId="ADAL" clId="{634D558E-32A4-4EAB-89E5-3EF71579CF1F}" dt="2023-09-19T00:33:51.738" v="3118" actId="20577"/>
          <ac:spMkLst>
            <pc:docMk/>
            <pc:sldMk cId="1573797937" sldId="273"/>
            <ac:spMk id="30" creationId="{052AB760-4B13-111E-CC3A-A4328393D3CA}"/>
          </ac:spMkLst>
        </pc:spChg>
      </pc:sldChg>
      <pc:sldChg chg="modSp add del mod">
        <pc:chgData name="Claudia Sameshima" userId="11bb237c-0d07-45b5-b3e6-581fdb08433a" providerId="ADAL" clId="{634D558E-32A4-4EAB-89E5-3EF71579CF1F}" dt="2023-09-19T01:03:53.970" v="5135" actId="2696"/>
        <pc:sldMkLst>
          <pc:docMk/>
          <pc:sldMk cId="1387661886" sldId="297"/>
        </pc:sldMkLst>
        <pc:spChg chg="mod">
          <ac:chgData name="Claudia Sameshima" userId="11bb237c-0d07-45b5-b3e6-581fdb08433a" providerId="ADAL" clId="{634D558E-32A4-4EAB-89E5-3EF71579CF1F}" dt="2023-09-19T00:47:50.093" v="4139" actId="113"/>
          <ac:spMkLst>
            <pc:docMk/>
            <pc:sldMk cId="1387661886" sldId="297"/>
            <ac:spMk id="2" creationId="{199B38F4-5578-CD50-1F89-96D8DDEA2812}"/>
          </ac:spMkLst>
        </pc:spChg>
        <pc:spChg chg="mod">
          <ac:chgData name="Claudia Sameshima" userId="11bb237c-0d07-45b5-b3e6-581fdb08433a" providerId="ADAL" clId="{634D558E-32A4-4EAB-89E5-3EF71579CF1F}" dt="2023-09-19T00:41:35.240" v="3736" actId="255"/>
          <ac:spMkLst>
            <pc:docMk/>
            <pc:sldMk cId="1387661886" sldId="297"/>
            <ac:spMk id="8" creationId="{48CC4941-F0AF-137C-A9F8-7C27F079FDDF}"/>
          </ac:spMkLst>
        </pc:spChg>
        <pc:spChg chg="mod">
          <ac:chgData name="Claudia Sameshima" userId="11bb237c-0d07-45b5-b3e6-581fdb08433a" providerId="ADAL" clId="{634D558E-32A4-4EAB-89E5-3EF71579CF1F}" dt="2023-09-19T00:50:44.818" v="4314" actId="27636"/>
          <ac:spMkLst>
            <pc:docMk/>
            <pc:sldMk cId="1387661886" sldId="297"/>
            <ac:spMk id="38" creationId="{3BE425DA-C95A-77CF-A1F6-4FABCE0B3FF4}"/>
          </ac:spMkLst>
        </pc:spChg>
        <pc:spChg chg="mod">
          <ac:chgData name="Claudia Sameshima" userId="11bb237c-0d07-45b5-b3e6-581fdb08433a" providerId="ADAL" clId="{634D558E-32A4-4EAB-89E5-3EF71579CF1F}" dt="2023-09-19T00:52:34.540" v="4457" actId="113"/>
          <ac:spMkLst>
            <pc:docMk/>
            <pc:sldMk cId="1387661886" sldId="297"/>
            <ac:spMk id="44" creationId="{161EB170-4617-D6DF-BE12-92FBEE452518}"/>
          </ac:spMkLst>
        </pc:spChg>
        <pc:spChg chg="mod">
          <ac:chgData name="Claudia Sameshima" userId="11bb237c-0d07-45b5-b3e6-581fdb08433a" providerId="ADAL" clId="{634D558E-32A4-4EAB-89E5-3EF71579CF1F}" dt="2023-09-19T00:58:13.067" v="4958" actId="27636"/>
          <ac:spMkLst>
            <pc:docMk/>
            <pc:sldMk cId="1387661886" sldId="297"/>
            <ac:spMk id="50" creationId="{8F4F75D6-68CB-D980-10E9-5CC2C36FD98D}"/>
          </ac:spMkLst>
        </pc:spChg>
        <pc:spChg chg="mod">
          <ac:chgData name="Claudia Sameshima" userId="11bb237c-0d07-45b5-b3e6-581fdb08433a" providerId="ADAL" clId="{634D558E-32A4-4EAB-89E5-3EF71579CF1F}" dt="2023-09-19T00:55:33.940" v="4813" actId="14100"/>
          <ac:spMkLst>
            <pc:docMk/>
            <pc:sldMk cId="1387661886" sldId="297"/>
            <ac:spMk id="51" creationId="{7AC93BC3-2FA0-FE3D-1507-F54D712C2B2E}"/>
          </ac:spMkLst>
        </pc:spChg>
      </pc:sldChg>
      <pc:sldChg chg="modSp add mod modTransition">
        <pc:chgData name="Claudia Sameshima" userId="11bb237c-0d07-45b5-b3e6-581fdb08433a" providerId="ADAL" clId="{634D558E-32A4-4EAB-89E5-3EF71579CF1F}" dt="2023-09-18T23:06:55.643" v="51"/>
        <pc:sldMkLst>
          <pc:docMk/>
          <pc:sldMk cId="3965834444" sldId="320"/>
        </pc:sldMkLst>
        <pc:spChg chg="mod">
          <ac:chgData name="Claudia Sameshima" userId="11bb237c-0d07-45b5-b3e6-581fdb08433a" providerId="ADAL" clId="{634D558E-32A4-4EAB-89E5-3EF71579CF1F}" dt="2023-09-18T23:06:52.620" v="50" actId="20577"/>
          <ac:spMkLst>
            <pc:docMk/>
            <pc:sldMk cId="3965834444" sldId="320"/>
            <ac:spMk id="3" creationId="{77F53CBD-6B76-EA37-2CF0-85FFE061C1FC}"/>
          </ac:spMkLst>
        </pc:spChg>
        <pc:spChg chg="mod">
          <ac:chgData name="Claudia Sameshima" userId="11bb237c-0d07-45b5-b3e6-581fdb08433a" providerId="ADAL" clId="{634D558E-32A4-4EAB-89E5-3EF71579CF1F}" dt="2023-09-18T23:06:48.606" v="46" actId="20577"/>
          <ac:spMkLst>
            <pc:docMk/>
            <pc:sldMk cId="3965834444" sldId="320"/>
            <ac:spMk id="5" creationId="{EECE0154-0C10-FEF2-3989-0CE76929EBA8}"/>
          </ac:spMkLst>
        </pc:spChg>
      </pc:sldChg>
      <pc:sldChg chg="add modTransition">
        <pc:chgData name="Claudia Sameshima" userId="11bb237c-0d07-45b5-b3e6-581fdb08433a" providerId="ADAL" clId="{634D558E-32A4-4EAB-89E5-3EF71579CF1F}" dt="2023-09-18T23:05:53.558" v="37"/>
        <pc:sldMkLst>
          <pc:docMk/>
          <pc:sldMk cId="1127672587" sldId="336"/>
        </pc:sldMkLst>
      </pc:sldChg>
      <pc:sldChg chg="modTransition">
        <pc:chgData name="Claudia Sameshima" userId="11bb237c-0d07-45b5-b3e6-581fdb08433a" providerId="ADAL" clId="{634D558E-32A4-4EAB-89E5-3EF71579CF1F}" dt="2023-09-18T23:05:48.466" v="35"/>
        <pc:sldMkLst>
          <pc:docMk/>
          <pc:sldMk cId="751696939" sldId="423"/>
        </pc:sldMkLst>
      </pc:sldChg>
      <pc:sldChg chg="del">
        <pc:chgData name="Claudia Sameshima" userId="11bb237c-0d07-45b5-b3e6-581fdb08433a" providerId="ADAL" clId="{634D558E-32A4-4EAB-89E5-3EF71579CF1F}" dt="2023-09-18T23:04:56.415" v="32" actId="47"/>
        <pc:sldMkLst>
          <pc:docMk/>
          <pc:sldMk cId="3613034893" sldId="424"/>
        </pc:sldMkLst>
      </pc:sldChg>
      <pc:sldChg chg="addSp modSp mod modTransition">
        <pc:chgData name="Claudia Sameshima" userId="11bb237c-0d07-45b5-b3e6-581fdb08433a" providerId="ADAL" clId="{634D558E-32A4-4EAB-89E5-3EF71579CF1F}" dt="2023-09-18T23:05:51.362" v="36"/>
        <pc:sldMkLst>
          <pc:docMk/>
          <pc:sldMk cId="2870694870" sldId="425"/>
        </pc:sldMkLst>
        <pc:spChg chg="add mod">
          <ac:chgData name="Claudia Sameshima" userId="11bb237c-0d07-45b5-b3e6-581fdb08433a" providerId="ADAL" clId="{634D558E-32A4-4EAB-89E5-3EF71579CF1F}" dt="2023-09-18T23:03:45.336" v="19" actId="1035"/>
          <ac:spMkLst>
            <pc:docMk/>
            <pc:sldMk cId="2870694870" sldId="425"/>
            <ac:spMk id="2" creationId="{5E948C09-776A-AA42-6895-DA4D2897F381}"/>
          </ac:spMkLst>
        </pc:spChg>
        <pc:spChg chg="mod">
          <ac:chgData name="Claudia Sameshima" userId="11bb237c-0d07-45b5-b3e6-581fdb08433a" providerId="ADAL" clId="{634D558E-32A4-4EAB-89E5-3EF71579CF1F}" dt="2023-09-18T23:03:52.223" v="24" actId="1035"/>
          <ac:spMkLst>
            <pc:docMk/>
            <pc:sldMk cId="2870694870" sldId="425"/>
            <ac:spMk id="9" creationId="{BF7BC201-3C9B-BD0E-B021-800735D519FD}"/>
          </ac:spMkLst>
        </pc:spChg>
        <pc:spChg chg="mod">
          <ac:chgData name="Claudia Sameshima" userId="11bb237c-0d07-45b5-b3e6-581fdb08433a" providerId="ADAL" clId="{634D558E-32A4-4EAB-89E5-3EF71579CF1F}" dt="2023-09-18T23:03:58.425" v="30" actId="1036"/>
          <ac:spMkLst>
            <pc:docMk/>
            <pc:sldMk cId="2870694870" sldId="425"/>
            <ac:spMk id="10" creationId="{3D405E3E-185A-957C-9445-BF0131C127F4}"/>
          </ac:spMkLst>
        </pc:spChg>
        <pc:spChg chg="mod">
          <ac:chgData name="Claudia Sameshima" userId="11bb237c-0d07-45b5-b3e6-581fdb08433a" providerId="ADAL" clId="{634D558E-32A4-4EAB-89E5-3EF71579CF1F}" dt="2023-09-18T23:03:36.721" v="8" actId="6549"/>
          <ac:spMkLst>
            <pc:docMk/>
            <pc:sldMk cId="2870694870" sldId="425"/>
            <ac:spMk id="17" creationId="{3DFC87B0-799A-C4EE-D680-F89FA1274BED}"/>
          </ac:spMkLst>
        </pc:spChg>
      </pc:sldChg>
      <pc:sldChg chg="modTransition">
        <pc:chgData name="Claudia Sameshima" userId="11bb237c-0d07-45b5-b3e6-581fdb08433a" providerId="ADAL" clId="{634D558E-32A4-4EAB-89E5-3EF71579CF1F}" dt="2023-09-18T23:05:55.882" v="38"/>
        <pc:sldMkLst>
          <pc:docMk/>
          <pc:sldMk cId="767496929" sldId="426"/>
        </pc:sldMkLst>
      </pc:sldChg>
      <pc:sldChg chg="ord modTransition">
        <pc:chgData name="Claudia Sameshima" userId="11bb237c-0d07-45b5-b3e6-581fdb08433a" providerId="ADAL" clId="{634D558E-32A4-4EAB-89E5-3EF71579CF1F}" dt="2023-09-18T23:08:07.439" v="66"/>
        <pc:sldMkLst>
          <pc:docMk/>
          <pc:sldMk cId="1054257730" sldId="427"/>
        </pc:sldMkLst>
      </pc:sldChg>
      <pc:sldChg chg="modTransition">
        <pc:chgData name="Claudia Sameshima" userId="11bb237c-0d07-45b5-b3e6-581fdb08433a" providerId="ADAL" clId="{634D558E-32A4-4EAB-89E5-3EF71579CF1F}" dt="2023-09-18T23:07:58.155" v="62"/>
        <pc:sldMkLst>
          <pc:docMk/>
          <pc:sldMk cId="2197440064" sldId="428"/>
        </pc:sldMkLst>
      </pc:sldChg>
      <pc:sldChg chg="modTransition">
        <pc:chgData name="Claudia Sameshima" userId="11bb237c-0d07-45b5-b3e6-581fdb08433a" providerId="ADAL" clId="{634D558E-32A4-4EAB-89E5-3EF71579CF1F}" dt="2023-09-18T23:06:00.262" v="39"/>
        <pc:sldMkLst>
          <pc:docMk/>
          <pc:sldMk cId="1865002620" sldId="431"/>
        </pc:sldMkLst>
      </pc:sldChg>
      <pc:sldChg chg="modSp mod modTransition">
        <pc:chgData name="Claudia Sameshima" userId="11bb237c-0d07-45b5-b3e6-581fdb08433a" providerId="ADAL" clId="{634D558E-32A4-4EAB-89E5-3EF71579CF1F}" dt="2023-09-19T00:05:22.292" v="2022" actId="20577"/>
        <pc:sldMkLst>
          <pc:docMk/>
          <pc:sldMk cId="1875917726" sldId="432"/>
        </pc:sldMkLst>
        <pc:spChg chg="mod">
          <ac:chgData name="Claudia Sameshima" userId="11bb237c-0d07-45b5-b3e6-581fdb08433a" providerId="ADAL" clId="{634D558E-32A4-4EAB-89E5-3EF71579CF1F}" dt="2023-09-19T00:05:22.292" v="2022" actId="20577"/>
          <ac:spMkLst>
            <pc:docMk/>
            <pc:sldMk cId="1875917726" sldId="432"/>
            <ac:spMk id="16" creationId="{D5FD1066-7FA1-9BF9-22F0-F52B6DDCD8D0}"/>
          </ac:spMkLst>
        </pc:spChg>
      </pc:sldChg>
      <pc:sldChg chg="modSp mod modTransition">
        <pc:chgData name="Claudia Sameshima" userId="11bb237c-0d07-45b5-b3e6-581fdb08433a" providerId="ADAL" clId="{634D558E-32A4-4EAB-89E5-3EF71579CF1F}" dt="2023-09-19T00:05:15.260" v="2014" actId="20577"/>
        <pc:sldMkLst>
          <pc:docMk/>
          <pc:sldMk cId="1218766290" sldId="441"/>
        </pc:sldMkLst>
        <pc:spChg chg="mod">
          <ac:chgData name="Claudia Sameshima" userId="11bb237c-0d07-45b5-b3e6-581fdb08433a" providerId="ADAL" clId="{634D558E-32A4-4EAB-89E5-3EF71579CF1F}" dt="2023-09-19T00:05:15.260" v="2014" actId="20577"/>
          <ac:spMkLst>
            <pc:docMk/>
            <pc:sldMk cId="1218766290" sldId="441"/>
            <ac:spMk id="16" creationId="{D5FD1066-7FA1-9BF9-22F0-F52B6DDCD8D0}"/>
          </ac:spMkLst>
        </pc:spChg>
      </pc:sldChg>
      <pc:sldChg chg="modTransition">
        <pc:chgData name="Claudia Sameshima" userId="11bb237c-0d07-45b5-b3e6-581fdb08433a" providerId="ADAL" clId="{634D558E-32A4-4EAB-89E5-3EF71579CF1F}" dt="2023-09-18T23:07:08.801" v="54"/>
        <pc:sldMkLst>
          <pc:docMk/>
          <pc:sldMk cId="2564781113" sldId="443"/>
        </pc:sldMkLst>
      </pc:sldChg>
      <pc:sldChg chg="ord modTransition">
        <pc:chgData name="Claudia Sameshima" userId="11bb237c-0d07-45b5-b3e6-581fdb08433a" providerId="ADAL" clId="{634D558E-32A4-4EAB-89E5-3EF71579CF1F}" dt="2023-09-18T23:08:15.413" v="68"/>
        <pc:sldMkLst>
          <pc:docMk/>
          <pc:sldMk cId="656992915" sldId="444"/>
        </pc:sldMkLst>
      </pc:sldChg>
      <pc:sldChg chg="modSp add mod modTransition">
        <pc:chgData name="Claudia Sameshima" userId="11bb237c-0d07-45b5-b3e6-581fdb08433a" providerId="ADAL" clId="{634D558E-32A4-4EAB-89E5-3EF71579CF1F}" dt="2023-09-19T00:19:24.564" v="2839" actId="113"/>
        <pc:sldMkLst>
          <pc:docMk/>
          <pc:sldMk cId="2310504241" sldId="2076136398"/>
        </pc:sldMkLst>
        <pc:spChg chg="mod">
          <ac:chgData name="Claudia Sameshima" userId="11bb237c-0d07-45b5-b3e6-581fdb08433a" providerId="ADAL" clId="{634D558E-32A4-4EAB-89E5-3EF71579CF1F}" dt="2023-09-19T00:19:24.564" v="2839" actId="113"/>
          <ac:spMkLst>
            <pc:docMk/>
            <pc:sldMk cId="2310504241" sldId="2076136398"/>
            <ac:spMk id="3" creationId="{0F46340C-824B-319A-C882-871478216ABF}"/>
          </ac:spMkLst>
        </pc:spChg>
      </pc:sldChg>
      <pc:sldChg chg="modSp add mod">
        <pc:chgData name="Claudia Sameshima" userId="11bb237c-0d07-45b5-b3e6-581fdb08433a" providerId="ADAL" clId="{634D558E-32A4-4EAB-89E5-3EF71579CF1F}" dt="2023-09-19T00:16:45.275" v="2801" actId="113"/>
        <pc:sldMkLst>
          <pc:docMk/>
          <pc:sldMk cId="2834957214" sldId="2076136410"/>
        </pc:sldMkLst>
        <pc:spChg chg="mod">
          <ac:chgData name="Claudia Sameshima" userId="11bb237c-0d07-45b5-b3e6-581fdb08433a" providerId="ADAL" clId="{634D558E-32A4-4EAB-89E5-3EF71579CF1F}" dt="2023-09-19T00:04:52.510" v="1998" actId="6549"/>
          <ac:spMkLst>
            <pc:docMk/>
            <pc:sldMk cId="2834957214" sldId="2076136410"/>
            <ac:spMk id="16" creationId="{D5FD1066-7FA1-9BF9-22F0-F52B6DDCD8D0}"/>
          </ac:spMkLst>
        </pc:spChg>
        <pc:spChg chg="mod">
          <ac:chgData name="Claudia Sameshima" userId="11bb237c-0d07-45b5-b3e6-581fdb08433a" providerId="ADAL" clId="{634D558E-32A4-4EAB-89E5-3EF71579CF1F}" dt="2023-09-19T00:16:45.275" v="2801" actId="113"/>
          <ac:spMkLst>
            <pc:docMk/>
            <pc:sldMk cId="2834957214" sldId="2076136410"/>
            <ac:spMk id="17" creationId="{3DFC87B0-799A-C4EE-D680-F89FA1274BED}"/>
          </ac:spMkLst>
        </pc:spChg>
      </pc:sldChg>
      <pc:sldChg chg="addSp delSp modSp add mod">
        <pc:chgData name="Claudia Sameshima" userId="11bb237c-0d07-45b5-b3e6-581fdb08433a" providerId="ADAL" clId="{634D558E-32A4-4EAB-89E5-3EF71579CF1F}" dt="2023-09-19T00:27:16.459" v="2851" actId="1076"/>
        <pc:sldMkLst>
          <pc:docMk/>
          <pc:sldMk cId="2836534900" sldId="2076136413"/>
        </pc:sldMkLst>
        <pc:spChg chg="mod">
          <ac:chgData name="Claudia Sameshima" userId="11bb237c-0d07-45b5-b3e6-581fdb08433a" providerId="ADAL" clId="{634D558E-32A4-4EAB-89E5-3EF71579CF1F}" dt="2023-09-19T00:05:08.237" v="2006" actId="20577"/>
          <ac:spMkLst>
            <pc:docMk/>
            <pc:sldMk cId="2836534900" sldId="2076136413"/>
            <ac:spMk id="16" creationId="{D5FD1066-7FA1-9BF9-22F0-F52B6DDCD8D0}"/>
          </ac:spMkLst>
        </pc:spChg>
        <pc:spChg chg="mod">
          <ac:chgData name="Claudia Sameshima" userId="11bb237c-0d07-45b5-b3e6-581fdb08433a" providerId="ADAL" clId="{634D558E-32A4-4EAB-89E5-3EF71579CF1F}" dt="2023-09-18T23:28:11.010" v="1183" actId="27636"/>
          <ac:spMkLst>
            <pc:docMk/>
            <pc:sldMk cId="2836534900" sldId="2076136413"/>
            <ac:spMk id="17" creationId="{3DFC87B0-799A-C4EE-D680-F89FA1274BED}"/>
          </ac:spMkLst>
        </pc:spChg>
        <pc:spChg chg="mod">
          <ac:chgData name="Claudia Sameshima" userId="11bb237c-0d07-45b5-b3e6-581fdb08433a" providerId="ADAL" clId="{634D558E-32A4-4EAB-89E5-3EF71579CF1F}" dt="2023-09-19T00:14:51.194" v="2793" actId="113"/>
          <ac:spMkLst>
            <pc:docMk/>
            <pc:sldMk cId="2836534900" sldId="2076136413"/>
            <ac:spMk id="30" creationId="{A01E837A-D726-E0FC-6B75-F180334C145E}"/>
          </ac:spMkLst>
        </pc:spChg>
        <pc:spChg chg="mod">
          <ac:chgData name="Claudia Sameshima" userId="11bb237c-0d07-45b5-b3e6-581fdb08433a" providerId="ADAL" clId="{634D558E-32A4-4EAB-89E5-3EF71579CF1F}" dt="2023-09-19T00:15:10.408" v="2795" actId="27636"/>
          <ac:spMkLst>
            <pc:docMk/>
            <pc:sldMk cId="2836534900" sldId="2076136413"/>
            <ac:spMk id="34" creationId="{F863594F-03E1-D5FE-967D-FC23EBCEBC46}"/>
          </ac:spMkLst>
        </pc:spChg>
        <pc:spChg chg="mod">
          <ac:chgData name="Claudia Sameshima" userId="11bb237c-0d07-45b5-b3e6-581fdb08433a" providerId="ADAL" clId="{634D558E-32A4-4EAB-89E5-3EF71579CF1F}" dt="2023-09-19T00:15:24.297" v="2796" actId="113"/>
          <ac:spMkLst>
            <pc:docMk/>
            <pc:sldMk cId="2836534900" sldId="2076136413"/>
            <ac:spMk id="45" creationId="{BAC2461A-A8F4-6E7D-591F-A715605CB681}"/>
          </ac:spMkLst>
        </pc:spChg>
        <pc:spChg chg="mod">
          <ac:chgData name="Claudia Sameshima" userId="11bb237c-0d07-45b5-b3e6-581fdb08433a" providerId="ADAL" clId="{634D558E-32A4-4EAB-89E5-3EF71579CF1F}" dt="2023-09-19T00:15:41.071" v="2797" actId="113"/>
          <ac:spMkLst>
            <pc:docMk/>
            <pc:sldMk cId="2836534900" sldId="2076136413"/>
            <ac:spMk id="47" creationId="{9E63FB36-E116-AEAC-39ED-BAE30F51867C}"/>
          </ac:spMkLst>
        </pc:spChg>
        <pc:spChg chg="del">
          <ac:chgData name="Claudia Sameshima" userId="11bb237c-0d07-45b5-b3e6-581fdb08433a" providerId="ADAL" clId="{634D558E-32A4-4EAB-89E5-3EF71579CF1F}" dt="2023-09-19T00:22:47.220" v="2840" actId="478"/>
          <ac:spMkLst>
            <pc:docMk/>
            <pc:sldMk cId="2836534900" sldId="2076136413"/>
            <ac:spMk id="48" creationId="{DF3BBE98-CE18-7410-A42D-05AF2CF3A2A6}"/>
          </ac:spMkLst>
        </pc:spChg>
        <pc:spChg chg="del">
          <ac:chgData name="Claudia Sameshima" userId="11bb237c-0d07-45b5-b3e6-581fdb08433a" providerId="ADAL" clId="{634D558E-32A4-4EAB-89E5-3EF71579CF1F}" dt="2023-09-19T00:22:47.220" v="2840" actId="478"/>
          <ac:spMkLst>
            <pc:docMk/>
            <pc:sldMk cId="2836534900" sldId="2076136413"/>
            <ac:spMk id="49" creationId="{C81EEB7D-A645-3EE7-6E59-FE643DB0CCB1}"/>
          </ac:spMkLst>
        </pc:spChg>
        <pc:spChg chg="del">
          <ac:chgData name="Claudia Sameshima" userId="11bb237c-0d07-45b5-b3e6-581fdb08433a" providerId="ADAL" clId="{634D558E-32A4-4EAB-89E5-3EF71579CF1F}" dt="2023-09-19T00:22:47.220" v="2840" actId="478"/>
          <ac:spMkLst>
            <pc:docMk/>
            <pc:sldMk cId="2836534900" sldId="2076136413"/>
            <ac:spMk id="50" creationId="{1E13DC0E-9361-9034-2A30-6DBBEC58B20D}"/>
          </ac:spMkLst>
        </pc:spChg>
        <pc:spChg chg="del">
          <ac:chgData name="Claudia Sameshima" userId="11bb237c-0d07-45b5-b3e6-581fdb08433a" providerId="ADAL" clId="{634D558E-32A4-4EAB-89E5-3EF71579CF1F}" dt="2023-09-19T00:22:47.220" v="2840" actId="478"/>
          <ac:spMkLst>
            <pc:docMk/>
            <pc:sldMk cId="2836534900" sldId="2076136413"/>
            <ac:spMk id="51" creationId="{AB1EF8A2-8534-BEE3-A084-8B5E6BDB1310}"/>
          </ac:spMkLst>
        </pc:spChg>
        <pc:picChg chg="add mod">
          <ac:chgData name="Claudia Sameshima" userId="11bb237c-0d07-45b5-b3e6-581fdb08433a" providerId="ADAL" clId="{634D558E-32A4-4EAB-89E5-3EF71579CF1F}" dt="2023-09-19T00:24:37.011" v="2842" actId="1076"/>
          <ac:picMkLst>
            <pc:docMk/>
            <pc:sldMk cId="2836534900" sldId="2076136413"/>
            <ac:picMk id="3" creationId="{35D4407D-608B-D769-D6FE-12CD79365112}"/>
          </ac:picMkLst>
        </pc:picChg>
        <pc:picChg chg="add mod">
          <ac:chgData name="Claudia Sameshima" userId="11bb237c-0d07-45b5-b3e6-581fdb08433a" providerId="ADAL" clId="{634D558E-32A4-4EAB-89E5-3EF71579CF1F}" dt="2023-09-19T00:25:30.780" v="2847" actId="1076"/>
          <ac:picMkLst>
            <pc:docMk/>
            <pc:sldMk cId="2836534900" sldId="2076136413"/>
            <ac:picMk id="6" creationId="{A85D5F7D-6AB5-D4B7-307E-0EC179B9380B}"/>
          </ac:picMkLst>
        </pc:picChg>
        <pc:picChg chg="add mod">
          <ac:chgData name="Claudia Sameshima" userId="11bb237c-0d07-45b5-b3e6-581fdb08433a" providerId="ADAL" clId="{634D558E-32A4-4EAB-89E5-3EF71579CF1F}" dt="2023-09-19T00:26:03.091" v="2849" actId="1076"/>
          <ac:picMkLst>
            <pc:docMk/>
            <pc:sldMk cId="2836534900" sldId="2076136413"/>
            <ac:picMk id="8" creationId="{0CCBD78D-33D5-1CE4-E001-C064AE4BAEF5}"/>
          </ac:picMkLst>
        </pc:picChg>
        <pc:picChg chg="add mod">
          <ac:chgData name="Claudia Sameshima" userId="11bb237c-0d07-45b5-b3e6-581fdb08433a" providerId="ADAL" clId="{634D558E-32A4-4EAB-89E5-3EF71579CF1F}" dt="2023-09-19T00:27:16.459" v="2851" actId="1076"/>
          <ac:picMkLst>
            <pc:docMk/>
            <pc:sldMk cId="2836534900" sldId="2076136413"/>
            <ac:picMk id="9" creationId="{2834BEF5-6857-4708-3BE9-1949C126B48D}"/>
          </ac:picMkLst>
        </pc:picChg>
      </pc:sldChg>
      <pc:sldChg chg="addSp delSp modSp add del mod ord delAnim">
        <pc:chgData name="Claudia Sameshima" userId="11bb237c-0d07-45b5-b3e6-581fdb08433a" providerId="ADAL" clId="{634D558E-32A4-4EAB-89E5-3EF71579CF1F}" dt="2023-09-18T23:35:05.481" v="1286" actId="47"/>
        <pc:sldMkLst>
          <pc:docMk/>
          <pc:sldMk cId="2619270478" sldId="2076136414"/>
        </pc:sldMkLst>
        <pc:spChg chg="add del mod">
          <ac:chgData name="Claudia Sameshima" userId="11bb237c-0d07-45b5-b3e6-581fdb08433a" providerId="ADAL" clId="{634D558E-32A4-4EAB-89E5-3EF71579CF1F}" dt="2023-09-18T23:33:03.207" v="1276" actId="478"/>
          <ac:spMkLst>
            <pc:docMk/>
            <pc:sldMk cId="2619270478" sldId="2076136414"/>
            <ac:spMk id="3" creationId="{BB658749-44ED-31F0-2FDB-CEFF76340F50}"/>
          </ac:spMkLst>
        </pc:spChg>
        <pc:spChg chg="add del mod">
          <ac:chgData name="Claudia Sameshima" userId="11bb237c-0d07-45b5-b3e6-581fdb08433a" providerId="ADAL" clId="{634D558E-32A4-4EAB-89E5-3EF71579CF1F}" dt="2023-09-18T23:33:02.818" v="1275"/>
          <ac:spMkLst>
            <pc:docMk/>
            <pc:sldMk cId="2619270478" sldId="2076136414"/>
            <ac:spMk id="4" creationId="{99D84242-65B6-9E4D-70AB-0623F3496845}"/>
          </ac:spMkLst>
        </pc:spChg>
        <pc:spChg chg="add del mod">
          <ac:chgData name="Claudia Sameshima" userId="11bb237c-0d07-45b5-b3e6-581fdb08433a" providerId="ADAL" clId="{634D558E-32A4-4EAB-89E5-3EF71579CF1F}" dt="2023-09-18T23:33:08.715" v="1284" actId="20577"/>
          <ac:spMkLst>
            <pc:docMk/>
            <pc:sldMk cId="2619270478" sldId="2076136414"/>
            <ac:spMk id="16" creationId="{D5FD1066-7FA1-9BF9-22F0-F52B6DDCD8D0}"/>
          </ac:spMkLst>
        </pc:spChg>
        <pc:grpChg chg="del">
          <ac:chgData name="Claudia Sameshima" userId="11bb237c-0d07-45b5-b3e6-581fdb08433a" providerId="ADAL" clId="{634D558E-32A4-4EAB-89E5-3EF71579CF1F}" dt="2023-09-18T23:32:38.081" v="1245" actId="478"/>
          <ac:grpSpMkLst>
            <pc:docMk/>
            <pc:sldMk cId="2619270478" sldId="2076136414"/>
            <ac:grpSpMk id="21" creationId="{00000000-0000-0000-0000-000000000000}"/>
          </ac:grpSpMkLst>
        </pc:grpChg>
        <pc:grpChg chg="del">
          <ac:chgData name="Claudia Sameshima" userId="11bb237c-0d07-45b5-b3e6-581fdb08433a" providerId="ADAL" clId="{634D558E-32A4-4EAB-89E5-3EF71579CF1F}" dt="2023-09-18T23:32:38.081" v="1245" actId="478"/>
          <ac:grpSpMkLst>
            <pc:docMk/>
            <pc:sldMk cId="2619270478" sldId="2076136414"/>
            <ac:grpSpMk id="27" creationId="{00000000-0000-0000-0000-000000000000}"/>
          </ac:grpSpMkLst>
        </pc:grpChg>
        <pc:grpChg chg="del">
          <ac:chgData name="Claudia Sameshima" userId="11bb237c-0d07-45b5-b3e6-581fdb08433a" providerId="ADAL" clId="{634D558E-32A4-4EAB-89E5-3EF71579CF1F}" dt="2023-09-18T23:32:38.081" v="1245" actId="478"/>
          <ac:grpSpMkLst>
            <pc:docMk/>
            <pc:sldMk cId="2619270478" sldId="2076136414"/>
            <ac:grpSpMk id="33" creationId="{00000000-0000-0000-0000-000000000000}"/>
          </ac:grpSpMkLst>
        </pc:grpChg>
        <pc:grpChg chg="del">
          <ac:chgData name="Claudia Sameshima" userId="11bb237c-0d07-45b5-b3e6-581fdb08433a" providerId="ADAL" clId="{634D558E-32A4-4EAB-89E5-3EF71579CF1F}" dt="2023-09-18T23:32:38.081" v="1245" actId="478"/>
          <ac:grpSpMkLst>
            <pc:docMk/>
            <pc:sldMk cId="2619270478" sldId="2076136414"/>
            <ac:grpSpMk id="39" creationId="{00000000-0000-0000-0000-000000000000}"/>
          </ac:grpSpMkLst>
        </pc:grpChg>
        <pc:grpChg chg="del">
          <ac:chgData name="Claudia Sameshima" userId="11bb237c-0d07-45b5-b3e6-581fdb08433a" providerId="ADAL" clId="{634D558E-32A4-4EAB-89E5-3EF71579CF1F}" dt="2023-09-18T23:32:38.081" v="1245" actId="478"/>
          <ac:grpSpMkLst>
            <pc:docMk/>
            <pc:sldMk cId="2619270478" sldId="2076136414"/>
            <ac:grpSpMk id="44" creationId="{00000000-0000-0000-0000-000000000000}"/>
          </ac:grpSpMkLst>
        </pc:grpChg>
        <pc:grpChg chg="del">
          <ac:chgData name="Claudia Sameshima" userId="11bb237c-0d07-45b5-b3e6-581fdb08433a" providerId="ADAL" clId="{634D558E-32A4-4EAB-89E5-3EF71579CF1F}" dt="2023-09-18T23:32:38.081" v="1245" actId="478"/>
          <ac:grpSpMkLst>
            <pc:docMk/>
            <pc:sldMk cId="2619270478" sldId="2076136414"/>
            <ac:grpSpMk id="55" creationId="{00000000-0000-0000-0000-000000000000}"/>
          </ac:grpSpMkLst>
        </pc:grpChg>
        <pc:grpChg chg="del">
          <ac:chgData name="Claudia Sameshima" userId="11bb237c-0d07-45b5-b3e6-581fdb08433a" providerId="ADAL" clId="{634D558E-32A4-4EAB-89E5-3EF71579CF1F}" dt="2023-09-18T23:32:38.081" v="1245" actId="478"/>
          <ac:grpSpMkLst>
            <pc:docMk/>
            <pc:sldMk cId="2619270478" sldId="2076136414"/>
            <ac:grpSpMk id="60" creationId="{00000000-0000-0000-0000-000000000000}"/>
          </ac:grpSpMkLst>
        </pc:grpChg>
        <pc:grpChg chg="del">
          <ac:chgData name="Claudia Sameshima" userId="11bb237c-0d07-45b5-b3e6-581fdb08433a" providerId="ADAL" clId="{634D558E-32A4-4EAB-89E5-3EF71579CF1F}" dt="2023-09-18T23:32:38.081" v="1245" actId="478"/>
          <ac:grpSpMkLst>
            <pc:docMk/>
            <pc:sldMk cId="2619270478" sldId="2076136414"/>
            <ac:grpSpMk id="65" creationId="{00000000-0000-0000-0000-000000000000}"/>
          </ac:grpSpMkLst>
        </pc:grpChg>
        <pc:grpChg chg="del">
          <ac:chgData name="Claudia Sameshima" userId="11bb237c-0d07-45b5-b3e6-581fdb08433a" providerId="ADAL" clId="{634D558E-32A4-4EAB-89E5-3EF71579CF1F}" dt="2023-09-18T23:32:38.081" v="1245" actId="478"/>
          <ac:grpSpMkLst>
            <pc:docMk/>
            <pc:sldMk cId="2619270478" sldId="2076136414"/>
            <ac:grpSpMk id="70" creationId="{00000000-0000-0000-0000-000000000000}"/>
          </ac:grpSpMkLst>
        </pc:grpChg>
        <pc:grpChg chg="del">
          <ac:chgData name="Claudia Sameshima" userId="11bb237c-0d07-45b5-b3e6-581fdb08433a" providerId="ADAL" clId="{634D558E-32A4-4EAB-89E5-3EF71579CF1F}" dt="2023-09-18T23:32:38.081" v="1245" actId="478"/>
          <ac:grpSpMkLst>
            <pc:docMk/>
            <pc:sldMk cId="2619270478" sldId="2076136414"/>
            <ac:grpSpMk id="75" creationId="{00000000-0000-0000-0000-000000000000}"/>
          </ac:grpSpMkLst>
        </pc:grpChg>
        <pc:picChg chg="del">
          <ac:chgData name="Claudia Sameshima" userId="11bb237c-0d07-45b5-b3e6-581fdb08433a" providerId="ADAL" clId="{634D558E-32A4-4EAB-89E5-3EF71579CF1F}" dt="2023-09-18T23:32:38.081" v="1245" actId="478"/>
          <ac:picMkLst>
            <pc:docMk/>
            <pc:sldMk cId="2619270478" sldId="2076136414"/>
            <ac:picMk id="26" creationId="{00000000-0000-0000-0000-000000000000}"/>
          </ac:picMkLst>
        </pc:picChg>
        <pc:picChg chg="del">
          <ac:chgData name="Claudia Sameshima" userId="11bb237c-0d07-45b5-b3e6-581fdb08433a" providerId="ADAL" clId="{634D558E-32A4-4EAB-89E5-3EF71579CF1F}" dt="2023-09-18T23:32:38.081" v="1245" actId="478"/>
          <ac:picMkLst>
            <pc:docMk/>
            <pc:sldMk cId="2619270478" sldId="2076136414"/>
            <ac:picMk id="80" creationId="{00000000-0000-0000-0000-000000000000}"/>
          </ac:picMkLst>
        </pc:picChg>
        <pc:picChg chg="del">
          <ac:chgData name="Claudia Sameshima" userId="11bb237c-0d07-45b5-b3e6-581fdb08433a" providerId="ADAL" clId="{634D558E-32A4-4EAB-89E5-3EF71579CF1F}" dt="2023-09-18T23:32:38.081" v="1245" actId="478"/>
          <ac:picMkLst>
            <pc:docMk/>
            <pc:sldMk cId="2619270478" sldId="2076136414"/>
            <ac:picMk id="81" creationId="{00000000-0000-0000-0000-000000000000}"/>
          </ac:picMkLst>
        </pc:picChg>
      </pc:sldChg>
      <pc:sldChg chg="modSp add del mod modTransition">
        <pc:chgData name="Claudia Sameshima" userId="11bb237c-0d07-45b5-b3e6-581fdb08433a" providerId="ADAL" clId="{634D558E-32A4-4EAB-89E5-3EF71579CF1F}" dt="2023-09-19T00:59:13.931" v="4961" actId="47"/>
        <pc:sldMkLst>
          <pc:docMk/>
          <pc:sldMk cId="2499290544" sldId="2076136415"/>
        </pc:sldMkLst>
        <pc:spChg chg="mod">
          <ac:chgData name="Claudia Sameshima" userId="11bb237c-0d07-45b5-b3e6-581fdb08433a" providerId="ADAL" clId="{634D558E-32A4-4EAB-89E5-3EF71579CF1F}" dt="2023-09-18T23:10:45.809" v="82" actId="20577"/>
          <ac:spMkLst>
            <pc:docMk/>
            <pc:sldMk cId="2499290544" sldId="2076136415"/>
            <ac:spMk id="16" creationId="{D5FD1066-7FA1-9BF9-22F0-F52B6DDCD8D0}"/>
          </ac:spMkLst>
        </pc:spChg>
        <pc:spChg chg="mod">
          <ac:chgData name="Claudia Sameshima" userId="11bb237c-0d07-45b5-b3e6-581fdb08433a" providerId="ADAL" clId="{634D558E-32A4-4EAB-89E5-3EF71579CF1F}" dt="2023-09-18T23:22:30.538" v="883" actId="20577"/>
          <ac:spMkLst>
            <pc:docMk/>
            <pc:sldMk cId="2499290544" sldId="2076136415"/>
            <ac:spMk id="17" creationId="{3DFC87B0-799A-C4EE-D680-F89FA1274BED}"/>
          </ac:spMkLst>
        </pc:spChg>
        <pc:spChg chg="mod">
          <ac:chgData name="Claudia Sameshima" userId="11bb237c-0d07-45b5-b3e6-581fdb08433a" providerId="ADAL" clId="{634D558E-32A4-4EAB-89E5-3EF71579CF1F}" dt="2023-09-18T23:20:00.342" v="861" actId="242"/>
          <ac:spMkLst>
            <pc:docMk/>
            <pc:sldMk cId="2499290544" sldId="2076136415"/>
            <ac:spMk id="19" creationId="{BF73BC5E-0539-F36A-43DA-DD719CB8E452}"/>
          </ac:spMkLst>
        </pc:spChg>
        <pc:spChg chg="mod">
          <ac:chgData name="Claudia Sameshima" userId="11bb237c-0d07-45b5-b3e6-581fdb08433a" providerId="ADAL" clId="{634D558E-32A4-4EAB-89E5-3EF71579CF1F}" dt="2023-09-18T23:19:39.672" v="856" actId="1037"/>
          <ac:spMkLst>
            <pc:docMk/>
            <pc:sldMk cId="2499290544" sldId="2076136415"/>
            <ac:spMk id="33" creationId="{43AEF69B-5F12-54B0-11C3-7732800B0B01}"/>
          </ac:spMkLst>
        </pc:spChg>
        <pc:spChg chg="mod">
          <ac:chgData name="Claudia Sameshima" userId="11bb237c-0d07-45b5-b3e6-581fdb08433a" providerId="ADAL" clId="{634D558E-32A4-4EAB-89E5-3EF71579CF1F}" dt="2023-09-18T23:19:12.394" v="845" actId="20577"/>
          <ac:spMkLst>
            <pc:docMk/>
            <pc:sldMk cId="2499290544" sldId="2076136415"/>
            <ac:spMk id="42" creationId="{CDB138A6-9157-37E6-A219-52AFEBC69346}"/>
          </ac:spMkLst>
        </pc:spChg>
      </pc:sldChg>
      <pc:sldChg chg="addSp delSp modSp add mod modTransition">
        <pc:chgData name="Claudia Sameshima" userId="11bb237c-0d07-45b5-b3e6-581fdb08433a" providerId="ADAL" clId="{634D558E-32A4-4EAB-89E5-3EF71579CF1F}" dt="2023-09-19T01:32:40.372" v="5868" actId="1076"/>
        <pc:sldMkLst>
          <pc:docMk/>
          <pc:sldMk cId="2538530049" sldId="2076136416"/>
        </pc:sldMkLst>
        <pc:spChg chg="mod">
          <ac:chgData name="Claudia Sameshima" userId="11bb237c-0d07-45b5-b3e6-581fdb08433a" providerId="ADAL" clId="{634D558E-32A4-4EAB-89E5-3EF71579CF1F}" dt="2023-09-18T23:50:55.592" v="1610" actId="1035"/>
          <ac:spMkLst>
            <pc:docMk/>
            <pc:sldMk cId="2538530049" sldId="2076136416"/>
            <ac:spMk id="3" creationId="{17D337C5-1F23-53CC-8582-F5520CB7A0C4}"/>
          </ac:spMkLst>
        </pc:spChg>
        <pc:spChg chg="mod">
          <ac:chgData name="Claudia Sameshima" userId="11bb237c-0d07-45b5-b3e6-581fdb08433a" providerId="ADAL" clId="{634D558E-32A4-4EAB-89E5-3EF71579CF1F}" dt="2023-09-19T00:05:01.928" v="2002" actId="20577"/>
          <ac:spMkLst>
            <pc:docMk/>
            <pc:sldMk cId="2538530049" sldId="2076136416"/>
            <ac:spMk id="16" creationId="{D5FD1066-7FA1-9BF9-22F0-F52B6DDCD8D0}"/>
          </ac:spMkLst>
        </pc:spChg>
        <pc:spChg chg="del">
          <ac:chgData name="Claudia Sameshima" userId="11bb237c-0d07-45b5-b3e6-581fdb08433a" providerId="ADAL" clId="{634D558E-32A4-4EAB-89E5-3EF71579CF1F}" dt="2023-09-18T23:35:23.895" v="1315" actId="478"/>
          <ac:spMkLst>
            <pc:docMk/>
            <pc:sldMk cId="2538530049" sldId="2076136416"/>
            <ac:spMk id="17" creationId="{3DFC87B0-799A-C4EE-D680-F89FA1274BED}"/>
          </ac:spMkLst>
        </pc:spChg>
        <pc:spChg chg="mod">
          <ac:chgData name="Claudia Sameshima" userId="11bb237c-0d07-45b5-b3e6-581fdb08433a" providerId="ADAL" clId="{634D558E-32A4-4EAB-89E5-3EF71579CF1F}" dt="2023-09-18T23:50:45.165" v="1582" actId="1035"/>
          <ac:spMkLst>
            <pc:docMk/>
            <pc:sldMk cId="2538530049" sldId="2076136416"/>
            <ac:spMk id="40" creationId="{A129EB5D-515C-B6FB-C1CA-F9F86A0C7E30}"/>
          </ac:spMkLst>
        </pc:spChg>
        <pc:spChg chg="mod">
          <ac:chgData name="Claudia Sameshima" userId="11bb237c-0d07-45b5-b3e6-581fdb08433a" providerId="ADAL" clId="{634D558E-32A4-4EAB-89E5-3EF71579CF1F}" dt="2023-09-18T23:50:45.165" v="1582" actId="1035"/>
          <ac:spMkLst>
            <pc:docMk/>
            <pc:sldMk cId="2538530049" sldId="2076136416"/>
            <ac:spMk id="47" creationId="{56C959EC-60FB-4BBD-BCF5-6BB9FDE0D6AC}"/>
          </ac:spMkLst>
        </pc:spChg>
        <pc:spChg chg="mod">
          <ac:chgData name="Claudia Sameshima" userId="11bb237c-0d07-45b5-b3e6-581fdb08433a" providerId="ADAL" clId="{634D558E-32A4-4EAB-89E5-3EF71579CF1F}" dt="2023-09-18T23:50:45.165" v="1582" actId="1035"/>
          <ac:spMkLst>
            <pc:docMk/>
            <pc:sldMk cId="2538530049" sldId="2076136416"/>
            <ac:spMk id="50" creationId="{7A465911-AB55-3DED-345F-3C45ABEA899E}"/>
          </ac:spMkLst>
        </pc:spChg>
        <pc:spChg chg="mod">
          <ac:chgData name="Claudia Sameshima" userId="11bb237c-0d07-45b5-b3e6-581fdb08433a" providerId="ADAL" clId="{634D558E-32A4-4EAB-89E5-3EF71579CF1F}" dt="2023-09-18T23:50:45.165" v="1582" actId="1035"/>
          <ac:spMkLst>
            <pc:docMk/>
            <pc:sldMk cId="2538530049" sldId="2076136416"/>
            <ac:spMk id="51" creationId="{83E25846-8FAF-BD54-7B57-990B072CA7B0}"/>
          </ac:spMkLst>
        </pc:spChg>
        <pc:spChg chg="mod">
          <ac:chgData name="Claudia Sameshima" userId="11bb237c-0d07-45b5-b3e6-581fdb08433a" providerId="ADAL" clId="{634D558E-32A4-4EAB-89E5-3EF71579CF1F}" dt="2023-09-18T23:50:45.165" v="1582" actId="1035"/>
          <ac:spMkLst>
            <pc:docMk/>
            <pc:sldMk cId="2538530049" sldId="2076136416"/>
            <ac:spMk id="52" creationId="{948B3BFB-BE9B-4A6A-3FBD-5DA5FEF9DF25}"/>
          </ac:spMkLst>
        </pc:spChg>
        <pc:spChg chg="mod">
          <ac:chgData name="Claudia Sameshima" userId="11bb237c-0d07-45b5-b3e6-581fdb08433a" providerId="ADAL" clId="{634D558E-32A4-4EAB-89E5-3EF71579CF1F}" dt="2023-09-18T23:52:40.749" v="1679" actId="255"/>
          <ac:spMkLst>
            <pc:docMk/>
            <pc:sldMk cId="2538530049" sldId="2076136416"/>
            <ac:spMk id="53" creationId="{530199C6-D668-2E5B-5B46-125655099211}"/>
          </ac:spMkLst>
        </pc:spChg>
        <pc:spChg chg="mod">
          <ac:chgData name="Claudia Sameshima" userId="11bb237c-0d07-45b5-b3e6-581fdb08433a" providerId="ADAL" clId="{634D558E-32A4-4EAB-89E5-3EF71579CF1F}" dt="2023-09-18T23:50:45.165" v="1582" actId="1035"/>
          <ac:spMkLst>
            <pc:docMk/>
            <pc:sldMk cId="2538530049" sldId="2076136416"/>
            <ac:spMk id="54" creationId="{BE2EFE03-F2FE-19CB-93A3-702E2F2E05D4}"/>
          </ac:spMkLst>
        </pc:spChg>
        <pc:spChg chg="mod">
          <ac:chgData name="Claudia Sameshima" userId="11bb237c-0d07-45b5-b3e6-581fdb08433a" providerId="ADAL" clId="{634D558E-32A4-4EAB-89E5-3EF71579CF1F}" dt="2023-09-18T23:50:45.165" v="1582" actId="1035"/>
          <ac:spMkLst>
            <pc:docMk/>
            <pc:sldMk cId="2538530049" sldId="2076136416"/>
            <ac:spMk id="55" creationId="{B0F017A0-9AEA-C721-EDEB-CCE1FB70E58C}"/>
          </ac:spMkLst>
        </pc:spChg>
        <pc:spChg chg="mod">
          <ac:chgData name="Claudia Sameshima" userId="11bb237c-0d07-45b5-b3e6-581fdb08433a" providerId="ADAL" clId="{634D558E-32A4-4EAB-89E5-3EF71579CF1F}" dt="2023-09-18T23:50:45.165" v="1582" actId="1035"/>
          <ac:spMkLst>
            <pc:docMk/>
            <pc:sldMk cId="2538530049" sldId="2076136416"/>
            <ac:spMk id="56" creationId="{3C756AE1-EFFD-9C33-76A7-DDCCEF450E44}"/>
          </ac:spMkLst>
        </pc:spChg>
        <pc:spChg chg="mod">
          <ac:chgData name="Claudia Sameshima" userId="11bb237c-0d07-45b5-b3e6-581fdb08433a" providerId="ADAL" clId="{634D558E-32A4-4EAB-89E5-3EF71579CF1F}" dt="2023-09-19T01:32:24.738" v="5862" actId="20577"/>
          <ac:spMkLst>
            <pc:docMk/>
            <pc:sldMk cId="2538530049" sldId="2076136416"/>
            <ac:spMk id="57" creationId="{A2EA92A0-F84A-433E-9E64-C8F32DE280C7}"/>
          </ac:spMkLst>
        </pc:spChg>
        <pc:spChg chg="mod">
          <ac:chgData name="Claudia Sameshima" userId="11bb237c-0d07-45b5-b3e6-581fdb08433a" providerId="ADAL" clId="{634D558E-32A4-4EAB-89E5-3EF71579CF1F}" dt="2023-09-18T23:58:08.301" v="1958" actId="6549"/>
          <ac:spMkLst>
            <pc:docMk/>
            <pc:sldMk cId="2538530049" sldId="2076136416"/>
            <ac:spMk id="58" creationId="{859C24D6-2F8A-9363-86E0-FE7570227132}"/>
          </ac:spMkLst>
        </pc:spChg>
        <pc:picChg chg="add del mod">
          <ac:chgData name="Claudia Sameshima" userId="11bb237c-0d07-45b5-b3e6-581fdb08433a" providerId="ADAL" clId="{634D558E-32A4-4EAB-89E5-3EF71579CF1F}" dt="2023-09-19T01:32:28.502" v="5863" actId="478"/>
          <ac:picMkLst>
            <pc:docMk/>
            <pc:sldMk cId="2538530049" sldId="2076136416"/>
            <ac:picMk id="5" creationId="{00571F4E-0966-D153-534A-8FE383D06313}"/>
          </ac:picMkLst>
        </pc:picChg>
        <pc:picChg chg="add mod">
          <ac:chgData name="Claudia Sameshima" userId="11bb237c-0d07-45b5-b3e6-581fdb08433a" providerId="ADAL" clId="{634D558E-32A4-4EAB-89E5-3EF71579CF1F}" dt="2023-09-19T01:32:40.372" v="5868" actId="1076"/>
          <ac:picMkLst>
            <pc:docMk/>
            <pc:sldMk cId="2538530049" sldId="2076136416"/>
            <ac:picMk id="6" creationId="{BBDB9CA1-2205-2374-DE18-4265B2938A05}"/>
          </ac:picMkLst>
        </pc:picChg>
      </pc:sldChg>
      <pc:sldChg chg="modSp add mod ord">
        <pc:chgData name="Claudia Sameshima" userId="11bb237c-0d07-45b5-b3e6-581fdb08433a" providerId="ADAL" clId="{634D558E-32A4-4EAB-89E5-3EF71579CF1F}" dt="2023-09-19T01:11:08.484" v="5817" actId="113"/>
        <pc:sldMkLst>
          <pc:docMk/>
          <pc:sldMk cId="3068151056" sldId="2076136417"/>
        </pc:sldMkLst>
        <pc:spChg chg="mod">
          <ac:chgData name="Claudia Sameshima" userId="11bb237c-0d07-45b5-b3e6-581fdb08433a" providerId="ADAL" clId="{634D558E-32A4-4EAB-89E5-3EF71579CF1F}" dt="2023-09-19T01:11:08.484" v="5817" actId="113"/>
          <ac:spMkLst>
            <pc:docMk/>
            <pc:sldMk cId="3068151056" sldId="2076136417"/>
            <ac:spMk id="3" creationId="{0F46340C-824B-319A-C882-871478216ABF}"/>
          </ac:spMkLst>
        </pc:spChg>
      </pc:sldChg>
    </pc:docChg>
  </pc:docChgLst>
  <pc:docChgLst>
    <pc:chgData name="Claudia Sameshima" userId="S::claudia.sameshima@axity.com::11bb237c-0d07-45b5-b3e6-581fdb08433a" providerId="AD" clId="Web-{9F5886B9-E714-F04F-0991-300C2DE4B9A9}"/>
    <pc:docChg chg="modSld">
      <pc:chgData name="Claudia Sameshima" userId="S::claudia.sameshima@axity.com::11bb237c-0d07-45b5-b3e6-581fdb08433a" providerId="AD" clId="Web-{9F5886B9-E714-F04F-0991-300C2DE4B9A9}" dt="2023-10-06T19:44:12.041" v="114" actId="20577"/>
      <pc:docMkLst>
        <pc:docMk/>
      </pc:docMkLst>
      <pc:sldChg chg="addSp modSp">
        <pc:chgData name="Claudia Sameshima" userId="S::claudia.sameshima@axity.com::11bb237c-0d07-45b5-b3e6-581fdb08433a" providerId="AD" clId="Web-{9F5886B9-E714-F04F-0991-300C2DE4B9A9}" dt="2023-10-06T19:43:08.070" v="103" actId="20577"/>
        <pc:sldMkLst>
          <pc:docMk/>
          <pc:sldMk cId="2350592099" sldId="261"/>
        </pc:sldMkLst>
        <pc:spChg chg="add mod">
          <ac:chgData name="Claudia Sameshima" userId="S::claudia.sameshima@axity.com::11bb237c-0d07-45b5-b3e6-581fdb08433a" providerId="AD" clId="Web-{9F5886B9-E714-F04F-0991-300C2DE4B9A9}" dt="2023-10-06T19:43:08.070" v="103" actId="20577"/>
          <ac:spMkLst>
            <pc:docMk/>
            <pc:sldMk cId="2350592099" sldId="261"/>
            <ac:spMk id="8" creationId="{95FE29A7-C2E7-ABBB-1973-8487C9A28D69}"/>
          </ac:spMkLst>
        </pc:spChg>
      </pc:sldChg>
      <pc:sldChg chg="addSp modSp">
        <pc:chgData name="Claudia Sameshima" userId="S::claudia.sameshima@axity.com::11bb237c-0d07-45b5-b3e6-581fdb08433a" providerId="AD" clId="Web-{9F5886B9-E714-F04F-0991-300C2DE4B9A9}" dt="2023-10-06T19:42:30.085" v="87" actId="20577"/>
        <pc:sldMkLst>
          <pc:docMk/>
          <pc:sldMk cId="1573797937" sldId="273"/>
        </pc:sldMkLst>
        <pc:spChg chg="add mod">
          <ac:chgData name="Claudia Sameshima" userId="S::claudia.sameshima@axity.com::11bb237c-0d07-45b5-b3e6-581fdb08433a" providerId="AD" clId="Web-{9F5886B9-E714-F04F-0991-300C2DE4B9A9}" dt="2023-10-06T19:42:30.085" v="87" actId="20577"/>
          <ac:spMkLst>
            <pc:docMk/>
            <pc:sldMk cId="1573797937" sldId="273"/>
            <ac:spMk id="15" creationId="{AE2DEA24-857D-3107-BBFA-AF5D2EFD08A6}"/>
          </ac:spMkLst>
        </pc:spChg>
        <pc:spChg chg="mod">
          <ac:chgData name="Claudia Sameshima" userId="S::claudia.sameshima@axity.com::11bb237c-0d07-45b5-b3e6-581fdb08433a" providerId="AD" clId="Web-{9F5886B9-E714-F04F-0991-300C2DE4B9A9}" dt="2023-10-06T19:41:36.568" v="56" actId="20577"/>
          <ac:spMkLst>
            <pc:docMk/>
            <pc:sldMk cId="1573797937" sldId="273"/>
            <ac:spMk id="30" creationId="{052AB760-4B13-111E-CC3A-A4328393D3CA}"/>
          </ac:spMkLst>
        </pc:spChg>
      </pc:sldChg>
      <pc:sldChg chg="modSp">
        <pc:chgData name="Claudia Sameshima" userId="S::claudia.sameshima@axity.com::11bb237c-0d07-45b5-b3e6-581fdb08433a" providerId="AD" clId="Web-{9F5886B9-E714-F04F-0991-300C2DE4B9A9}" dt="2023-10-06T19:35:55.730" v="17" actId="20577"/>
        <pc:sldMkLst>
          <pc:docMk/>
          <pc:sldMk cId="2870694870" sldId="425"/>
        </pc:sldMkLst>
        <pc:spChg chg="mod">
          <ac:chgData name="Claudia Sameshima" userId="S::claudia.sameshima@axity.com::11bb237c-0d07-45b5-b3e6-581fdb08433a" providerId="AD" clId="Web-{9F5886B9-E714-F04F-0991-300C2DE4B9A9}" dt="2023-10-06T19:35:55.730" v="17" actId="20577"/>
          <ac:spMkLst>
            <pc:docMk/>
            <pc:sldMk cId="2870694870" sldId="425"/>
            <ac:spMk id="17" creationId="{3DFC87B0-799A-C4EE-D680-F89FA1274BED}"/>
          </ac:spMkLst>
        </pc:spChg>
      </pc:sldChg>
      <pc:sldChg chg="modSp">
        <pc:chgData name="Claudia Sameshima" userId="S::claudia.sameshima@axity.com::11bb237c-0d07-45b5-b3e6-581fdb08433a" providerId="AD" clId="Web-{9F5886B9-E714-F04F-0991-300C2DE4B9A9}" dt="2023-10-06T19:36:51.404" v="22" actId="20577"/>
        <pc:sldMkLst>
          <pc:docMk/>
          <pc:sldMk cId="767496929" sldId="426"/>
        </pc:sldMkLst>
        <pc:spChg chg="mod">
          <ac:chgData name="Claudia Sameshima" userId="S::claudia.sameshima@axity.com::11bb237c-0d07-45b5-b3e6-581fdb08433a" providerId="AD" clId="Web-{9F5886B9-E714-F04F-0991-300C2DE4B9A9}" dt="2023-10-06T19:36:51.404" v="22" actId="20577"/>
          <ac:spMkLst>
            <pc:docMk/>
            <pc:sldMk cId="767496929" sldId="426"/>
            <ac:spMk id="9" creationId="{FBDE43C0-881E-2E52-944D-B179908343F5}"/>
          </ac:spMkLst>
        </pc:spChg>
        <pc:spChg chg="mod">
          <ac:chgData name="Claudia Sameshima" userId="S::claudia.sameshima@axity.com::11bb237c-0d07-45b5-b3e6-581fdb08433a" providerId="AD" clId="Web-{9F5886B9-E714-F04F-0991-300C2DE4B9A9}" dt="2023-10-06T19:36:39.372" v="19" actId="20577"/>
          <ac:spMkLst>
            <pc:docMk/>
            <pc:sldMk cId="767496929" sldId="426"/>
            <ac:spMk id="19" creationId="{7FD88095-A2EB-3884-A9AC-344175794BE3}"/>
          </ac:spMkLst>
        </pc:spChg>
        <pc:spChg chg="mod">
          <ac:chgData name="Claudia Sameshima" userId="S::claudia.sameshima@axity.com::11bb237c-0d07-45b5-b3e6-581fdb08433a" providerId="AD" clId="Web-{9F5886B9-E714-F04F-0991-300C2DE4B9A9}" dt="2023-10-06T19:36:47.122" v="21" actId="20577"/>
          <ac:spMkLst>
            <pc:docMk/>
            <pc:sldMk cId="767496929" sldId="426"/>
            <ac:spMk id="34" creationId="{A7047206-EDC6-2D87-574E-4A0841213FC7}"/>
          </ac:spMkLst>
        </pc:spChg>
      </pc:sldChg>
      <pc:sldChg chg="addSp modSp">
        <pc:chgData name="Claudia Sameshima" userId="S::claudia.sameshima@axity.com::11bb237c-0d07-45b5-b3e6-581fdb08433a" providerId="AD" clId="Web-{9F5886B9-E714-F04F-0991-300C2DE4B9A9}" dt="2023-10-06T19:40:50.832" v="54" actId="20577"/>
        <pc:sldMkLst>
          <pc:docMk/>
          <pc:sldMk cId="2310504241" sldId="2076136398"/>
        </pc:sldMkLst>
        <pc:spChg chg="add mod">
          <ac:chgData name="Claudia Sameshima" userId="S::claudia.sameshima@axity.com::11bb237c-0d07-45b5-b3e6-581fdb08433a" providerId="AD" clId="Web-{9F5886B9-E714-F04F-0991-300C2DE4B9A9}" dt="2023-10-06T19:40:50.832" v="54" actId="20577"/>
          <ac:spMkLst>
            <pc:docMk/>
            <pc:sldMk cId="2310504241" sldId="2076136398"/>
            <ac:spMk id="4" creationId="{F39A776A-E435-EE2C-1ADC-BBDB8146BFAF}"/>
          </ac:spMkLst>
        </pc:spChg>
      </pc:sldChg>
      <pc:sldChg chg="addSp modSp">
        <pc:chgData name="Claudia Sameshima" userId="S::claudia.sameshima@axity.com::11bb237c-0d07-45b5-b3e6-581fdb08433a" providerId="AD" clId="Web-{9F5886B9-E714-F04F-0991-300C2DE4B9A9}" dt="2023-10-06T19:38:41.250" v="29" actId="1076"/>
        <pc:sldMkLst>
          <pc:docMk/>
          <pc:sldMk cId="2836534900" sldId="2076136413"/>
        </pc:sldMkLst>
        <pc:spChg chg="add mod">
          <ac:chgData name="Claudia Sameshima" userId="S::claudia.sameshima@axity.com::11bb237c-0d07-45b5-b3e6-581fdb08433a" providerId="AD" clId="Web-{9F5886B9-E714-F04F-0991-300C2DE4B9A9}" dt="2023-10-06T19:38:41.250" v="29" actId="1076"/>
          <ac:spMkLst>
            <pc:docMk/>
            <pc:sldMk cId="2836534900" sldId="2076136413"/>
            <ac:spMk id="10" creationId="{CB6EA32B-9E34-8F03-2F4B-BFB8A0DDAFB4}"/>
          </ac:spMkLst>
        </pc:spChg>
      </pc:sldChg>
      <pc:sldChg chg="addSp modSp">
        <pc:chgData name="Claudia Sameshima" userId="S::claudia.sameshima@axity.com::11bb237c-0d07-45b5-b3e6-581fdb08433a" providerId="AD" clId="Web-{9F5886B9-E714-F04F-0991-300C2DE4B9A9}" dt="2023-10-06T19:44:12.041" v="114" actId="20577"/>
        <pc:sldMkLst>
          <pc:docMk/>
          <pc:sldMk cId="3068151056" sldId="2076136417"/>
        </pc:sldMkLst>
        <pc:spChg chg="mod">
          <ac:chgData name="Claudia Sameshima" userId="S::claudia.sameshima@axity.com::11bb237c-0d07-45b5-b3e6-581fdb08433a" providerId="AD" clId="Web-{9F5886B9-E714-F04F-0991-300C2DE4B9A9}" dt="2023-10-06T19:43:50.228" v="105" actId="20577"/>
          <ac:spMkLst>
            <pc:docMk/>
            <pc:sldMk cId="3068151056" sldId="2076136417"/>
            <ac:spMk id="3" creationId="{0F46340C-824B-319A-C882-871478216ABF}"/>
          </ac:spMkLst>
        </pc:spChg>
        <pc:spChg chg="add mod">
          <ac:chgData name="Claudia Sameshima" userId="S::claudia.sameshima@axity.com::11bb237c-0d07-45b5-b3e6-581fdb08433a" providerId="AD" clId="Web-{9F5886B9-E714-F04F-0991-300C2DE4B9A9}" dt="2023-10-06T19:44:12.041" v="114" actId="20577"/>
          <ac:spMkLst>
            <pc:docMk/>
            <pc:sldMk cId="3068151056" sldId="2076136417"/>
            <ac:spMk id="4" creationId="{D54CFFE4-D8E9-3D4E-5603-299D5B352672}"/>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23.jpeg"/></Relationships>
</file>

<file path=ppt/diagrams/_rels/data2.xml.rels><?xml version="1.0" encoding="UTF-8" standalone="yes"?>
<Relationships xmlns="http://schemas.openxmlformats.org/package/2006/relationships"><Relationship Id="rId1" Type="http://schemas.openxmlformats.org/officeDocument/2006/relationships/image" Target="../media/image28.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64C-D7CC-0341-97A8-D8035C242B3B}"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s-MX"/>
        </a:p>
      </dgm:t>
    </dgm:pt>
    <dgm:pt modelId="{FF37EA7B-FD2B-1041-91DB-6A4042F38EE9}">
      <dgm:prSet/>
      <dgm:spPr/>
      <dgm:t>
        <a:bodyPr/>
        <a:lstStyle/>
        <a:p>
          <a:endParaRPr lang="es-MX"/>
        </a:p>
      </dgm:t>
    </dgm:pt>
    <dgm:pt modelId="{2FF03206-6A9B-5640-B3C0-178F92E51F80}" type="parTrans" cxnId="{B631722F-F8AA-F14F-96F8-D9135DA8E9FF}">
      <dgm:prSet/>
      <dgm:spPr/>
      <dgm:t>
        <a:bodyPr/>
        <a:lstStyle/>
        <a:p>
          <a:endParaRPr lang="es-MX"/>
        </a:p>
      </dgm:t>
    </dgm:pt>
    <dgm:pt modelId="{F19674A4-1D0B-2642-B044-617969322F23}" type="sibTrans" cxnId="{B631722F-F8AA-F14F-96F8-D9135DA8E9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dgm:spPr>
      <dgm:t>
        <a:bodyPr/>
        <a:lstStyle/>
        <a:p>
          <a:endParaRPr lang="es-MX"/>
        </a:p>
      </dgm:t>
    </dgm:pt>
    <dgm:pt modelId="{54E27015-05C5-8A4C-91DF-96D138BFD29F}" type="pres">
      <dgm:prSet presAssocID="{DAF6764C-D7CC-0341-97A8-D8035C242B3B}" presName="Name0" presStyleCnt="0">
        <dgm:presLayoutVars>
          <dgm:chMax val="7"/>
          <dgm:chPref val="7"/>
          <dgm:dir/>
        </dgm:presLayoutVars>
      </dgm:prSet>
      <dgm:spPr/>
    </dgm:pt>
    <dgm:pt modelId="{DD59DA84-7E25-F448-B980-0EFC686AD322}" type="pres">
      <dgm:prSet presAssocID="{DAF6764C-D7CC-0341-97A8-D8035C242B3B}" presName="Name1" presStyleCnt="0"/>
      <dgm:spPr/>
    </dgm:pt>
    <dgm:pt modelId="{C4444A33-6B40-AB4F-85E1-F43D92646921}" type="pres">
      <dgm:prSet presAssocID="{F19674A4-1D0B-2642-B044-617969322F23}" presName="picture_1" presStyleCnt="0"/>
      <dgm:spPr/>
    </dgm:pt>
    <dgm:pt modelId="{0005B0D2-B676-6D4A-B664-BCCB74D63410}" type="pres">
      <dgm:prSet presAssocID="{F19674A4-1D0B-2642-B044-617969322F23}" presName="pictureRepeatNode" presStyleLbl="alignImgPlace1" presStyleIdx="0" presStyleCnt="1" custScaleX="131993" custScaleY="131547" custLinFactNeighborX="1672"/>
      <dgm:spPr/>
    </dgm:pt>
    <dgm:pt modelId="{D6FC07A3-65B9-8B42-8BF0-FE516702C3B5}" type="pres">
      <dgm:prSet presAssocID="{FF37EA7B-FD2B-1041-91DB-6A4042F38EE9}" presName="text_1" presStyleLbl="node1" presStyleIdx="0" presStyleCnt="0">
        <dgm:presLayoutVars>
          <dgm:bulletEnabled val="1"/>
        </dgm:presLayoutVars>
      </dgm:prSet>
      <dgm:spPr/>
    </dgm:pt>
  </dgm:ptLst>
  <dgm:cxnLst>
    <dgm:cxn modelId="{AEDE5E1D-B116-BC42-AF20-B8A3E3062135}" type="presOf" srcId="{DAF6764C-D7CC-0341-97A8-D8035C242B3B}" destId="{54E27015-05C5-8A4C-91DF-96D138BFD29F}" srcOrd="0" destOrd="0" presId="urn:microsoft.com/office/officeart/2008/layout/CircularPictureCallout"/>
    <dgm:cxn modelId="{B631722F-F8AA-F14F-96F8-D9135DA8E9FF}" srcId="{DAF6764C-D7CC-0341-97A8-D8035C242B3B}" destId="{FF37EA7B-FD2B-1041-91DB-6A4042F38EE9}" srcOrd="0" destOrd="0" parTransId="{2FF03206-6A9B-5640-B3C0-178F92E51F80}" sibTransId="{F19674A4-1D0B-2642-B044-617969322F23}"/>
    <dgm:cxn modelId="{7704C12F-3009-A34E-A973-D93C206A311B}" type="presOf" srcId="{F19674A4-1D0B-2642-B044-617969322F23}" destId="{0005B0D2-B676-6D4A-B664-BCCB74D63410}" srcOrd="0" destOrd="0" presId="urn:microsoft.com/office/officeart/2008/layout/CircularPictureCallout"/>
    <dgm:cxn modelId="{FB84D3E7-9702-DC4D-8FCE-328F4B702677}" type="presOf" srcId="{FF37EA7B-FD2B-1041-91DB-6A4042F38EE9}" destId="{D6FC07A3-65B9-8B42-8BF0-FE516702C3B5}" srcOrd="0" destOrd="0" presId="urn:microsoft.com/office/officeart/2008/layout/CircularPictureCallout"/>
    <dgm:cxn modelId="{11A01045-A53E-E341-B800-5D4F15B81875}" type="presParOf" srcId="{54E27015-05C5-8A4C-91DF-96D138BFD29F}" destId="{DD59DA84-7E25-F448-B980-0EFC686AD322}" srcOrd="0" destOrd="0" presId="urn:microsoft.com/office/officeart/2008/layout/CircularPictureCallout"/>
    <dgm:cxn modelId="{F3F67244-259C-064E-A6AC-A1286FBD5D6B}" type="presParOf" srcId="{DD59DA84-7E25-F448-B980-0EFC686AD322}" destId="{C4444A33-6B40-AB4F-85E1-F43D92646921}" srcOrd="0" destOrd="0" presId="urn:microsoft.com/office/officeart/2008/layout/CircularPictureCallout"/>
    <dgm:cxn modelId="{E68BE005-9D60-CD40-BACB-D609D40D64A9}" type="presParOf" srcId="{C4444A33-6B40-AB4F-85E1-F43D92646921}" destId="{0005B0D2-B676-6D4A-B664-BCCB74D63410}" srcOrd="0" destOrd="0" presId="urn:microsoft.com/office/officeart/2008/layout/CircularPictureCallout"/>
    <dgm:cxn modelId="{A36CBCF6-E003-794D-A7AF-BD1BE8EFB120}" type="presParOf" srcId="{DD59DA84-7E25-F448-B980-0EFC686AD322}" destId="{D6FC07A3-65B9-8B42-8BF0-FE516702C3B5}"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6764C-D7CC-0341-97A8-D8035C242B3B}"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s-MX"/>
        </a:p>
      </dgm:t>
    </dgm:pt>
    <dgm:pt modelId="{FF37EA7B-FD2B-1041-91DB-6A4042F38EE9}">
      <dgm:prSet/>
      <dgm:spPr/>
      <dgm:t>
        <a:bodyPr/>
        <a:lstStyle/>
        <a:p>
          <a:endParaRPr lang="es-MX"/>
        </a:p>
      </dgm:t>
    </dgm:pt>
    <dgm:pt modelId="{2FF03206-6A9B-5640-B3C0-178F92E51F80}" type="parTrans" cxnId="{B631722F-F8AA-F14F-96F8-D9135DA8E9FF}">
      <dgm:prSet/>
      <dgm:spPr/>
      <dgm:t>
        <a:bodyPr/>
        <a:lstStyle/>
        <a:p>
          <a:endParaRPr lang="es-MX"/>
        </a:p>
      </dgm:t>
    </dgm:pt>
    <dgm:pt modelId="{F19674A4-1D0B-2642-B044-617969322F23}" type="sibTrans" cxnId="{B631722F-F8AA-F14F-96F8-D9135DA8E9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t>
        <a:bodyPr/>
        <a:lstStyle/>
        <a:p>
          <a:endParaRPr lang="es-MX"/>
        </a:p>
      </dgm:t>
    </dgm:pt>
    <dgm:pt modelId="{54E27015-05C5-8A4C-91DF-96D138BFD29F}" type="pres">
      <dgm:prSet presAssocID="{DAF6764C-D7CC-0341-97A8-D8035C242B3B}" presName="Name0" presStyleCnt="0">
        <dgm:presLayoutVars>
          <dgm:chMax val="7"/>
          <dgm:chPref val="7"/>
          <dgm:dir/>
        </dgm:presLayoutVars>
      </dgm:prSet>
      <dgm:spPr/>
    </dgm:pt>
    <dgm:pt modelId="{DD59DA84-7E25-F448-B980-0EFC686AD322}" type="pres">
      <dgm:prSet presAssocID="{DAF6764C-D7CC-0341-97A8-D8035C242B3B}" presName="Name1" presStyleCnt="0"/>
      <dgm:spPr/>
    </dgm:pt>
    <dgm:pt modelId="{C4444A33-6B40-AB4F-85E1-F43D92646921}" type="pres">
      <dgm:prSet presAssocID="{F19674A4-1D0B-2642-B044-617969322F23}" presName="picture_1" presStyleCnt="0"/>
      <dgm:spPr/>
    </dgm:pt>
    <dgm:pt modelId="{0005B0D2-B676-6D4A-B664-BCCB74D63410}" type="pres">
      <dgm:prSet presAssocID="{F19674A4-1D0B-2642-B044-617969322F23}" presName="pictureRepeatNode" presStyleLbl="alignImgPlace1" presStyleIdx="0" presStyleCnt="1" custScaleX="131993" custScaleY="131547" custLinFactNeighborX="1672"/>
      <dgm:spPr/>
    </dgm:pt>
    <dgm:pt modelId="{D6FC07A3-65B9-8B42-8BF0-FE516702C3B5}" type="pres">
      <dgm:prSet presAssocID="{FF37EA7B-FD2B-1041-91DB-6A4042F38EE9}" presName="text_1" presStyleLbl="node1" presStyleIdx="0" presStyleCnt="0">
        <dgm:presLayoutVars>
          <dgm:bulletEnabled val="1"/>
        </dgm:presLayoutVars>
      </dgm:prSet>
      <dgm:spPr/>
    </dgm:pt>
  </dgm:ptLst>
  <dgm:cxnLst>
    <dgm:cxn modelId="{AEDE5E1D-B116-BC42-AF20-B8A3E3062135}" type="presOf" srcId="{DAF6764C-D7CC-0341-97A8-D8035C242B3B}" destId="{54E27015-05C5-8A4C-91DF-96D138BFD29F}" srcOrd="0" destOrd="0" presId="urn:microsoft.com/office/officeart/2008/layout/CircularPictureCallout"/>
    <dgm:cxn modelId="{B631722F-F8AA-F14F-96F8-D9135DA8E9FF}" srcId="{DAF6764C-D7CC-0341-97A8-D8035C242B3B}" destId="{FF37EA7B-FD2B-1041-91DB-6A4042F38EE9}" srcOrd="0" destOrd="0" parTransId="{2FF03206-6A9B-5640-B3C0-178F92E51F80}" sibTransId="{F19674A4-1D0B-2642-B044-617969322F23}"/>
    <dgm:cxn modelId="{7704C12F-3009-A34E-A973-D93C206A311B}" type="presOf" srcId="{F19674A4-1D0B-2642-B044-617969322F23}" destId="{0005B0D2-B676-6D4A-B664-BCCB74D63410}" srcOrd="0" destOrd="0" presId="urn:microsoft.com/office/officeart/2008/layout/CircularPictureCallout"/>
    <dgm:cxn modelId="{FB84D3E7-9702-DC4D-8FCE-328F4B702677}" type="presOf" srcId="{FF37EA7B-FD2B-1041-91DB-6A4042F38EE9}" destId="{D6FC07A3-65B9-8B42-8BF0-FE516702C3B5}" srcOrd="0" destOrd="0" presId="urn:microsoft.com/office/officeart/2008/layout/CircularPictureCallout"/>
    <dgm:cxn modelId="{11A01045-A53E-E341-B800-5D4F15B81875}" type="presParOf" srcId="{54E27015-05C5-8A4C-91DF-96D138BFD29F}" destId="{DD59DA84-7E25-F448-B980-0EFC686AD322}" srcOrd="0" destOrd="0" presId="urn:microsoft.com/office/officeart/2008/layout/CircularPictureCallout"/>
    <dgm:cxn modelId="{F3F67244-259C-064E-A6AC-A1286FBD5D6B}" type="presParOf" srcId="{DD59DA84-7E25-F448-B980-0EFC686AD322}" destId="{C4444A33-6B40-AB4F-85E1-F43D92646921}" srcOrd="0" destOrd="0" presId="urn:microsoft.com/office/officeart/2008/layout/CircularPictureCallout"/>
    <dgm:cxn modelId="{E68BE005-9D60-CD40-BACB-D609D40D64A9}" type="presParOf" srcId="{C4444A33-6B40-AB4F-85E1-F43D92646921}" destId="{0005B0D2-B676-6D4A-B664-BCCB74D63410}" srcOrd="0" destOrd="0" presId="urn:microsoft.com/office/officeart/2008/layout/CircularPictureCallout"/>
    <dgm:cxn modelId="{A36CBCF6-E003-794D-A7AF-BD1BE8EFB120}" type="presParOf" srcId="{DD59DA84-7E25-F448-B980-0EFC686AD322}" destId="{D6FC07A3-65B9-8B42-8BF0-FE516702C3B5}"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5B0D2-B676-6D4A-B664-BCCB74D63410}">
      <dsp:nvSpPr>
        <dsp:cNvPr id="0" name=""/>
        <dsp:cNvSpPr/>
      </dsp:nvSpPr>
      <dsp:spPr>
        <a:xfrm>
          <a:off x="1114973" y="5"/>
          <a:ext cx="4125203" cy="411126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6FC07A3-65B9-8B42-8BF0-FE516702C3B5}">
      <dsp:nvSpPr>
        <dsp:cNvPr id="0" name=""/>
        <dsp:cNvSpPr/>
      </dsp:nvSpPr>
      <dsp:spPr>
        <a:xfrm>
          <a:off x="2125217" y="2152522"/>
          <a:ext cx="2000204" cy="10313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s-MX" sz="6500" kern="1200"/>
        </a:p>
      </dsp:txBody>
      <dsp:txXfrm>
        <a:off x="2125217" y="2152522"/>
        <a:ext cx="2000204" cy="1031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5B0D2-B676-6D4A-B664-BCCB74D63410}">
      <dsp:nvSpPr>
        <dsp:cNvPr id="0" name=""/>
        <dsp:cNvSpPr/>
      </dsp:nvSpPr>
      <dsp:spPr>
        <a:xfrm>
          <a:off x="1369437" y="6"/>
          <a:ext cx="5066675" cy="50495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FC07A3-65B9-8B42-8BF0-FE516702C3B5}">
      <dsp:nvSpPr>
        <dsp:cNvPr id="0" name=""/>
        <dsp:cNvSpPr/>
      </dsp:nvSpPr>
      <dsp:spPr>
        <a:xfrm>
          <a:off x="2610243" y="2643780"/>
          <a:ext cx="2456700" cy="12667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s-MX" sz="6500" kern="1200"/>
        </a:p>
      </dsp:txBody>
      <dsp:txXfrm>
        <a:off x="2610243" y="2643780"/>
        <a:ext cx="2456700" cy="1266736"/>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3E373-4A5A-9F47-B78B-3F6D862D2DA4}" type="datetimeFigureOut">
              <a:rPr lang="es-CO" smtClean="0"/>
              <a:t>9/04/2024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5C7E2-46FE-4042-8B77-7B8FCCEDDC92}" type="slidenum">
              <a:rPr lang="es-CO" smtClean="0"/>
              <a:t>‹#›</a:t>
            </a:fld>
            <a:endParaRPr lang="es-CO"/>
          </a:p>
        </p:txBody>
      </p:sp>
    </p:spTree>
    <p:extLst>
      <p:ext uri="{BB962C8B-B14F-4D97-AF65-F5344CB8AC3E}">
        <p14:creationId xmlns:p14="http://schemas.microsoft.com/office/powerpoint/2010/main" val="372760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Pendiente por modificar</a:t>
            </a:r>
          </a:p>
        </p:txBody>
      </p:sp>
      <p:sp>
        <p:nvSpPr>
          <p:cNvPr id="4" name="Slide Number Placeholder 3"/>
          <p:cNvSpPr>
            <a:spLocks noGrp="1"/>
          </p:cNvSpPr>
          <p:nvPr>
            <p:ph type="sldNum" sz="quarter" idx="5"/>
          </p:nvPr>
        </p:nvSpPr>
        <p:spPr/>
        <p:txBody>
          <a:bodyPr/>
          <a:lstStyle/>
          <a:p>
            <a:fld id="{6295C7E2-46FE-4042-8B77-7B8FCCEDDC92}" type="slidenum">
              <a:rPr lang="es-CO" smtClean="0"/>
              <a:t>3</a:t>
            </a:fld>
            <a:endParaRPr lang="es-CO"/>
          </a:p>
        </p:txBody>
      </p:sp>
    </p:spTree>
    <p:extLst>
      <p:ext uri="{BB962C8B-B14F-4D97-AF65-F5344CB8AC3E}">
        <p14:creationId xmlns:p14="http://schemas.microsoft.com/office/powerpoint/2010/main" val="1005594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6295C7E2-46FE-4042-8B77-7B8FCCEDDC92}" type="slidenum">
              <a:rPr lang="es-CO" smtClean="0"/>
              <a:t>17</a:t>
            </a:fld>
            <a:endParaRPr lang="es-CO"/>
          </a:p>
        </p:txBody>
      </p:sp>
    </p:spTree>
    <p:extLst>
      <p:ext uri="{BB962C8B-B14F-4D97-AF65-F5344CB8AC3E}">
        <p14:creationId xmlns:p14="http://schemas.microsoft.com/office/powerpoint/2010/main" val="950363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6295C7E2-46FE-4042-8B77-7B8FCCEDDC92}" type="slidenum">
              <a:rPr lang="es-CO" smtClean="0"/>
              <a:t>18</a:t>
            </a:fld>
            <a:endParaRPr lang="es-CO"/>
          </a:p>
        </p:txBody>
      </p:sp>
    </p:spTree>
    <p:extLst>
      <p:ext uri="{BB962C8B-B14F-4D97-AF65-F5344CB8AC3E}">
        <p14:creationId xmlns:p14="http://schemas.microsoft.com/office/powerpoint/2010/main" val="2300851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6295C7E2-46FE-4042-8B77-7B8FCCEDDC92}" type="slidenum">
              <a:rPr lang="es-CO" smtClean="0"/>
              <a:t>19</a:t>
            </a:fld>
            <a:endParaRPr lang="es-CO"/>
          </a:p>
        </p:txBody>
      </p:sp>
    </p:spTree>
    <p:extLst>
      <p:ext uri="{BB962C8B-B14F-4D97-AF65-F5344CB8AC3E}">
        <p14:creationId xmlns:p14="http://schemas.microsoft.com/office/powerpoint/2010/main" val="84264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Quitar</a:t>
            </a:r>
          </a:p>
        </p:txBody>
      </p:sp>
      <p:sp>
        <p:nvSpPr>
          <p:cNvPr id="4" name="Slide Number Placeholder 3"/>
          <p:cNvSpPr>
            <a:spLocks noGrp="1"/>
          </p:cNvSpPr>
          <p:nvPr>
            <p:ph type="sldNum" sz="quarter" idx="5"/>
          </p:nvPr>
        </p:nvSpPr>
        <p:spPr/>
        <p:txBody>
          <a:bodyPr/>
          <a:lstStyle/>
          <a:p>
            <a:fld id="{6295C7E2-46FE-4042-8B77-7B8FCCEDDC92}" type="slidenum">
              <a:rPr lang="es-CO" smtClean="0"/>
              <a:t>20</a:t>
            </a:fld>
            <a:endParaRPr lang="es-CO"/>
          </a:p>
        </p:txBody>
      </p:sp>
    </p:spTree>
    <p:extLst>
      <p:ext uri="{BB962C8B-B14F-4D97-AF65-F5344CB8AC3E}">
        <p14:creationId xmlns:p14="http://schemas.microsoft.com/office/powerpoint/2010/main" val="1287907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Quitar</a:t>
            </a:r>
          </a:p>
        </p:txBody>
      </p:sp>
      <p:sp>
        <p:nvSpPr>
          <p:cNvPr id="4" name="Slide Number Placeholder 3"/>
          <p:cNvSpPr>
            <a:spLocks noGrp="1"/>
          </p:cNvSpPr>
          <p:nvPr>
            <p:ph type="sldNum" sz="quarter" idx="5"/>
          </p:nvPr>
        </p:nvSpPr>
        <p:spPr/>
        <p:txBody>
          <a:bodyPr/>
          <a:lstStyle/>
          <a:p>
            <a:fld id="{6295C7E2-46FE-4042-8B77-7B8FCCEDDC92}" type="slidenum">
              <a:rPr lang="es-CO" smtClean="0"/>
              <a:t>21</a:t>
            </a:fld>
            <a:endParaRPr lang="es-CO"/>
          </a:p>
        </p:txBody>
      </p:sp>
    </p:spTree>
    <p:extLst>
      <p:ext uri="{BB962C8B-B14F-4D97-AF65-F5344CB8AC3E}">
        <p14:creationId xmlns:p14="http://schemas.microsoft.com/office/powerpoint/2010/main" val="351267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a:p>
            <a:r>
              <a:rPr lang="es-MX"/>
              <a:t>Estos son ejemplos de usus potenciales de prompts.</a:t>
            </a:r>
          </a:p>
          <a:p>
            <a:r>
              <a:rPr lang="es-MX"/>
              <a:t>Involucran información </a:t>
            </a:r>
            <a:r>
              <a:rPr lang="es-MX" b="1"/>
              <a:t>privada</a:t>
            </a:r>
          </a:p>
        </p:txBody>
      </p:sp>
      <p:sp>
        <p:nvSpPr>
          <p:cNvPr id="4" name="Slide Number Placeholder 3"/>
          <p:cNvSpPr>
            <a:spLocks noGrp="1"/>
          </p:cNvSpPr>
          <p:nvPr>
            <p:ph type="sldNum" sz="quarter" idx="5"/>
          </p:nvPr>
        </p:nvSpPr>
        <p:spPr/>
        <p:txBody>
          <a:bodyPr/>
          <a:lstStyle/>
          <a:p>
            <a:fld id="{6295C7E2-46FE-4042-8B77-7B8FCCEDDC92}" type="slidenum">
              <a:rPr lang="es-CO" smtClean="0"/>
              <a:t>24</a:t>
            </a:fld>
            <a:endParaRPr lang="es-CO"/>
          </a:p>
        </p:txBody>
      </p:sp>
    </p:spTree>
    <p:extLst>
      <p:ext uri="{BB962C8B-B14F-4D97-AF65-F5344CB8AC3E}">
        <p14:creationId xmlns:p14="http://schemas.microsoft.com/office/powerpoint/2010/main" val="121914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b="1"/>
          </a:p>
        </p:txBody>
      </p:sp>
      <p:sp>
        <p:nvSpPr>
          <p:cNvPr id="4" name="Slide Number Placeholder 3"/>
          <p:cNvSpPr>
            <a:spLocks noGrp="1"/>
          </p:cNvSpPr>
          <p:nvPr>
            <p:ph type="sldNum" sz="quarter" idx="5"/>
          </p:nvPr>
        </p:nvSpPr>
        <p:spPr/>
        <p:txBody>
          <a:bodyPr/>
          <a:lstStyle/>
          <a:p>
            <a:fld id="{6295C7E2-46FE-4042-8B77-7B8FCCEDDC92}" type="slidenum">
              <a:rPr lang="es-CO" smtClean="0"/>
              <a:t>25</a:t>
            </a:fld>
            <a:endParaRPr lang="es-CO"/>
          </a:p>
        </p:txBody>
      </p:sp>
    </p:spTree>
    <p:extLst>
      <p:ext uri="{BB962C8B-B14F-4D97-AF65-F5344CB8AC3E}">
        <p14:creationId xmlns:p14="http://schemas.microsoft.com/office/powerpoint/2010/main" val="869685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quitar</a:t>
            </a:r>
          </a:p>
        </p:txBody>
      </p:sp>
      <p:sp>
        <p:nvSpPr>
          <p:cNvPr id="4" name="Slide Number Placeholder 3"/>
          <p:cNvSpPr>
            <a:spLocks noGrp="1"/>
          </p:cNvSpPr>
          <p:nvPr>
            <p:ph type="sldNum" sz="quarter" idx="5"/>
          </p:nvPr>
        </p:nvSpPr>
        <p:spPr/>
        <p:txBody>
          <a:bodyPr/>
          <a:lstStyle/>
          <a:p>
            <a:fld id="{6295C7E2-46FE-4042-8B77-7B8FCCEDDC92}" type="slidenum">
              <a:rPr lang="es-CO" smtClean="0"/>
              <a:t>26</a:t>
            </a:fld>
            <a:endParaRPr lang="es-CO"/>
          </a:p>
        </p:txBody>
      </p:sp>
    </p:spTree>
    <p:extLst>
      <p:ext uri="{BB962C8B-B14F-4D97-AF65-F5344CB8AC3E}">
        <p14:creationId xmlns:p14="http://schemas.microsoft.com/office/powerpoint/2010/main" val="1824400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quitar</a:t>
            </a:r>
          </a:p>
        </p:txBody>
      </p:sp>
      <p:sp>
        <p:nvSpPr>
          <p:cNvPr id="4" name="Slide Number Placeholder 3"/>
          <p:cNvSpPr>
            <a:spLocks noGrp="1"/>
          </p:cNvSpPr>
          <p:nvPr>
            <p:ph type="sldNum" sz="quarter" idx="5"/>
          </p:nvPr>
        </p:nvSpPr>
        <p:spPr/>
        <p:txBody>
          <a:bodyPr/>
          <a:lstStyle/>
          <a:p>
            <a:fld id="{6295C7E2-46FE-4042-8B77-7B8FCCEDDC92}" type="slidenum">
              <a:rPr lang="es-CO" smtClean="0"/>
              <a:t>27</a:t>
            </a:fld>
            <a:endParaRPr lang="es-CO"/>
          </a:p>
        </p:txBody>
      </p:sp>
    </p:spTree>
    <p:extLst>
      <p:ext uri="{BB962C8B-B14F-4D97-AF65-F5344CB8AC3E}">
        <p14:creationId xmlns:p14="http://schemas.microsoft.com/office/powerpoint/2010/main" val="3513832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quitar</a:t>
            </a:r>
          </a:p>
        </p:txBody>
      </p:sp>
      <p:sp>
        <p:nvSpPr>
          <p:cNvPr id="4" name="Slide Number Placeholder 3"/>
          <p:cNvSpPr>
            <a:spLocks noGrp="1"/>
          </p:cNvSpPr>
          <p:nvPr>
            <p:ph type="sldNum" sz="quarter" idx="5"/>
          </p:nvPr>
        </p:nvSpPr>
        <p:spPr/>
        <p:txBody>
          <a:bodyPr/>
          <a:lstStyle/>
          <a:p>
            <a:fld id="{6295C7E2-46FE-4042-8B77-7B8FCCEDDC92}" type="slidenum">
              <a:rPr lang="es-CO" smtClean="0"/>
              <a:t>28</a:t>
            </a:fld>
            <a:endParaRPr lang="es-CO"/>
          </a:p>
        </p:txBody>
      </p:sp>
    </p:spTree>
    <p:extLst>
      <p:ext uri="{BB962C8B-B14F-4D97-AF65-F5344CB8AC3E}">
        <p14:creationId xmlns:p14="http://schemas.microsoft.com/office/powerpoint/2010/main" val="1485790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b="0" i="0">
              <a:solidFill>
                <a:srgbClr val="343541"/>
              </a:solidFill>
              <a:effectLst/>
              <a:latin typeface="Söhne"/>
            </a:endParaRPr>
          </a:p>
        </p:txBody>
      </p:sp>
      <p:sp>
        <p:nvSpPr>
          <p:cNvPr id="4" name="Marcador de número de diapositiva 3"/>
          <p:cNvSpPr>
            <a:spLocks noGrp="1"/>
          </p:cNvSpPr>
          <p:nvPr>
            <p:ph type="sldNum" sz="quarter" idx="5"/>
          </p:nvPr>
        </p:nvSpPr>
        <p:spPr/>
        <p:txBody>
          <a:bodyPr/>
          <a:lstStyle/>
          <a:p>
            <a:fld id="{6295C7E2-46FE-4042-8B77-7B8FCCEDDC92}" type="slidenum">
              <a:rPr lang="es-CO" smtClean="0"/>
              <a:t>4</a:t>
            </a:fld>
            <a:endParaRPr lang="es-CO"/>
          </a:p>
        </p:txBody>
      </p:sp>
    </p:spTree>
    <p:extLst>
      <p:ext uri="{BB962C8B-B14F-4D97-AF65-F5344CB8AC3E}">
        <p14:creationId xmlns:p14="http://schemas.microsoft.com/office/powerpoint/2010/main" val="6543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quitar</a:t>
            </a:r>
          </a:p>
        </p:txBody>
      </p:sp>
      <p:sp>
        <p:nvSpPr>
          <p:cNvPr id="4" name="Slide Number Placeholder 3"/>
          <p:cNvSpPr>
            <a:spLocks noGrp="1"/>
          </p:cNvSpPr>
          <p:nvPr>
            <p:ph type="sldNum" sz="quarter" idx="5"/>
          </p:nvPr>
        </p:nvSpPr>
        <p:spPr/>
        <p:txBody>
          <a:bodyPr/>
          <a:lstStyle/>
          <a:p>
            <a:fld id="{6295C7E2-46FE-4042-8B77-7B8FCCEDDC92}" type="slidenum">
              <a:rPr lang="es-CO" smtClean="0"/>
              <a:t>29</a:t>
            </a:fld>
            <a:endParaRPr lang="es-CO"/>
          </a:p>
        </p:txBody>
      </p:sp>
    </p:spTree>
    <p:extLst>
      <p:ext uri="{BB962C8B-B14F-4D97-AF65-F5344CB8AC3E}">
        <p14:creationId xmlns:p14="http://schemas.microsoft.com/office/powerpoint/2010/main" val="4151962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a:t>Nota: de preferencia tener esta demo antes de iniciar el curso, para validar que no tenga contenido ofensivo</a:t>
            </a:r>
          </a:p>
          <a:p>
            <a:endParaRPr lang="es-MX"/>
          </a:p>
          <a:p>
            <a:r>
              <a:rPr lang="es-MX"/>
              <a:t>Inteligencia artificial:</a:t>
            </a:r>
          </a:p>
          <a:p>
            <a:r>
              <a:rPr lang="es-MX"/>
              <a:t>Hacer una demo con ChatGPT, con el prompt:</a:t>
            </a:r>
          </a:p>
          <a:p>
            <a:r>
              <a:rPr lang="es-MX" b="0" i="0">
                <a:solidFill>
                  <a:srgbClr val="343541"/>
                </a:solidFill>
                <a:effectLst/>
                <a:latin typeface="Söhne"/>
              </a:rPr>
              <a:t>Preséntate a una audiencia no técnica, en una oración</a:t>
            </a:r>
          </a:p>
          <a:p>
            <a:endParaRPr lang="es-MX" b="0" i="0">
              <a:solidFill>
                <a:srgbClr val="343541"/>
              </a:solidFill>
              <a:effectLst/>
              <a:latin typeface="Söhne"/>
            </a:endParaRPr>
          </a:p>
          <a:p>
            <a:r>
              <a:rPr lang="es-MX" b="0" i="0">
                <a:solidFill>
                  <a:srgbClr val="343541"/>
                </a:solidFill>
                <a:effectLst/>
                <a:latin typeface="Söhne"/>
              </a:rPr>
              <a:t>Variantes:</a:t>
            </a:r>
          </a:p>
          <a:p>
            <a:r>
              <a:rPr lang="es-MX" b="0" i="0">
                <a:solidFill>
                  <a:srgbClr val="343541"/>
                </a:solidFill>
                <a:effectLst/>
                <a:latin typeface="Söhne"/>
              </a:rPr>
              <a:t>Preséntate a una audiencia no técnica, en una oración, en un tomo humorístico</a:t>
            </a:r>
          </a:p>
          <a:p>
            <a:r>
              <a:rPr lang="es-MX" b="0" i="0">
                <a:solidFill>
                  <a:srgbClr val="343541"/>
                </a:solidFill>
                <a:effectLst/>
                <a:latin typeface="Söhne"/>
              </a:rPr>
              <a:t>Preséntate a una audiencia no técnica, en una oración, como si fueras Yoda</a:t>
            </a:r>
          </a:p>
          <a:p>
            <a:endParaRPr lang="es-MX"/>
          </a:p>
        </p:txBody>
      </p:sp>
      <p:sp>
        <p:nvSpPr>
          <p:cNvPr id="4" name="Marcador de número de diapositiva 3"/>
          <p:cNvSpPr>
            <a:spLocks noGrp="1"/>
          </p:cNvSpPr>
          <p:nvPr>
            <p:ph type="sldNum" sz="quarter" idx="5"/>
          </p:nvPr>
        </p:nvSpPr>
        <p:spPr/>
        <p:txBody>
          <a:bodyPr/>
          <a:lstStyle/>
          <a:p>
            <a:fld id="{6295C7E2-46FE-4042-8B77-7B8FCCEDDC92}" type="slidenum">
              <a:rPr lang="es-CO" smtClean="0"/>
              <a:t>5</a:t>
            </a:fld>
            <a:endParaRPr lang="es-CO"/>
          </a:p>
        </p:txBody>
      </p:sp>
    </p:spTree>
    <p:extLst>
      <p:ext uri="{BB962C8B-B14F-4D97-AF65-F5344CB8AC3E}">
        <p14:creationId xmlns:p14="http://schemas.microsoft.com/office/powerpoint/2010/main" val="2066267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B9C8B29E-ADB0-C148-B5A5-57AB08392E67}" type="slidenum">
              <a:rPr lang="en-CO" smtClean="0"/>
              <a:t>7</a:t>
            </a:fld>
            <a:endParaRPr lang="en-CO"/>
          </a:p>
        </p:txBody>
      </p:sp>
    </p:spTree>
    <p:extLst>
      <p:ext uri="{BB962C8B-B14F-4D97-AF65-F5344CB8AC3E}">
        <p14:creationId xmlns:p14="http://schemas.microsoft.com/office/powerpoint/2010/main" val="22647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Adecuar para el´público en general</a:t>
            </a:r>
          </a:p>
        </p:txBody>
      </p:sp>
      <p:sp>
        <p:nvSpPr>
          <p:cNvPr id="4" name="Slide Number Placeholder 3"/>
          <p:cNvSpPr>
            <a:spLocks noGrp="1"/>
          </p:cNvSpPr>
          <p:nvPr>
            <p:ph type="sldNum" sz="quarter" idx="5"/>
          </p:nvPr>
        </p:nvSpPr>
        <p:spPr/>
        <p:txBody>
          <a:bodyPr/>
          <a:lstStyle/>
          <a:p>
            <a:fld id="{6295C7E2-46FE-4042-8B77-7B8FCCEDDC92}" type="slidenum">
              <a:rPr lang="es-CO" smtClean="0"/>
              <a:t>10</a:t>
            </a:fld>
            <a:endParaRPr lang="es-CO"/>
          </a:p>
        </p:txBody>
      </p:sp>
    </p:spTree>
    <p:extLst>
      <p:ext uri="{BB962C8B-B14F-4D97-AF65-F5344CB8AC3E}">
        <p14:creationId xmlns:p14="http://schemas.microsoft.com/office/powerpoint/2010/main" val="2075201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295C7E2-46FE-4042-8B77-7B8FCCEDDC92}" type="slidenum">
              <a:rPr lang="es-CO" smtClean="0"/>
              <a:t>11</a:t>
            </a:fld>
            <a:endParaRPr lang="es-CO"/>
          </a:p>
        </p:txBody>
      </p:sp>
    </p:spTree>
    <p:extLst>
      <p:ext uri="{BB962C8B-B14F-4D97-AF65-F5344CB8AC3E}">
        <p14:creationId xmlns:p14="http://schemas.microsoft.com/office/powerpoint/2010/main" val="3793285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6295C7E2-46FE-4042-8B77-7B8FCCEDDC92}" type="slidenum">
              <a:rPr lang="es-CO" smtClean="0"/>
              <a:t>12</a:t>
            </a:fld>
            <a:endParaRPr lang="es-CO"/>
          </a:p>
        </p:txBody>
      </p:sp>
    </p:spTree>
    <p:extLst>
      <p:ext uri="{BB962C8B-B14F-4D97-AF65-F5344CB8AC3E}">
        <p14:creationId xmlns:p14="http://schemas.microsoft.com/office/powerpoint/2010/main" val="3000158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295C7E2-46FE-4042-8B77-7B8FCCEDDC92}" type="slidenum">
              <a:rPr lang="es-CO" smtClean="0"/>
              <a:t>15</a:t>
            </a:fld>
            <a:endParaRPr lang="es-CO"/>
          </a:p>
        </p:txBody>
      </p:sp>
    </p:spTree>
    <p:extLst>
      <p:ext uri="{BB962C8B-B14F-4D97-AF65-F5344CB8AC3E}">
        <p14:creationId xmlns:p14="http://schemas.microsoft.com/office/powerpoint/2010/main" val="3252992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6295C7E2-46FE-4042-8B77-7B8FCCEDDC92}" type="slidenum">
              <a:rPr lang="es-CO" smtClean="0"/>
              <a:t>16</a:t>
            </a:fld>
            <a:endParaRPr lang="es-CO"/>
          </a:p>
        </p:txBody>
      </p:sp>
    </p:spTree>
    <p:extLst>
      <p:ext uri="{BB962C8B-B14F-4D97-AF65-F5344CB8AC3E}">
        <p14:creationId xmlns:p14="http://schemas.microsoft.com/office/powerpoint/2010/main" val="1300990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6B54177-B7DF-1DD9-8875-D4168F53E15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029E411-989D-8CFA-0371-904E9B56BB90}"/>
              </a:ext>
            </a:extLst>
          </p:cNvPr>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id="{68801E2D-CF21-2ADE-8396-CC12B5A246A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C7D9C27E-71A0-A8E6-7D94-D52F81CE5F69}"/>
              </a:ext>
            </a:extLst>
          </p:cNvPr>
          <p:cNvSpPr>
            <a:spLocks noGrp="1"/>
          </p:cNvSpPr>
          <p:nvPr>
            <p:ph type="dt" sz="half" idx="10"/>
          </p:nvPr>
        </p:nvSpPr>
        <p:spPr/>
        <p:txBody>
          <a:bodyPr/>
          <a:lstStyle>
            <a:lvl1pPr>
              <a:defRPr>
                <a:solidFill>
                  <a:schemeClr val="bg1"/>
                </a:solidFill>
              </a:defRPr>
            </a:lvl1pPr>
          </a:lstStyle>
          <a:p>
            <a:fld id="{4ED1245C-EDA9-0F49-9277-480AED948C75}" type="datetimeFigureOut">
              <a:rPr lang="es-MX" smtClean="0"/>
              <a:pPr/>
              <a:t>09/04/2024</a:t>
            </a:fld>
            <a:endParaRPr lang="es-MX"/>
          </a:p>
        </p:txBody>
      </p:sp>
      <p:sp>
        <p:nvSpPr>
          <p:cNvPr id="5" name="Marcador de pie de página 4">
            <a:extLst>
              <a:ext uri="{FF2B5EF4-FFF2-40B4-BE49-F238E27FC236}">
                <a16:creationId xmlns:a16="http://schemas.microsoft.com/office/drawing/2014/main" id="{4C83CED7-3270-999D-99EC-4B2B5F4289C9}"/>
              </a:ext>
            </a:extLst>
          </p:cNvPr>
          <p:cNvSpPr>
            <a:spLocks noGrp="1"/>
          </p:cNvSpPr>
          <p:nvPr>
            <p:ph type="ftr" sz="quarter" idx="11"/>
          </p:nvPr>
        </p:nvSpPr>
        <p:spPr/>
        <p:txBody>
          <a:bodyPr/>
          <a:lstStyle>
            <a:lvl1pPr>
              <a:defRPr>
                <a:solidFill>
                  <a:schemeClr val="bg1"/>
                </a:solidFill>
              </a:defRPr>
            </a:lvl1pPr>
          </a:lstStyle>
          <a:p>
            <a:endParaRPr lang="es-MX"/>
          </a:p>
        </p:txBody>
      </p:sp>
      <p:sp>
        <p:nvSpPr>
          <p:cNvPr id="6" name="Marcador de número de diapositiva 5">
            <a:extLst>
              <a:ext uri="{FF2B5EF4-FFF2-40B4-BE49-F238E27FC236}">
                <a16:creationId xmlns:a16="http://schemas.microsoft.com/office/drawing/2014/main" id="{0DC7CE21-D4CA-6449-E0EA-746968CC779A}"/>
              </a:ext>
            </a:extLst>
          </p:cNvPr>
          <p:cNvSpPr>
            <a:spLocks noGrp="1"/>
          </p:cNvSpPr>
          <p:nvPr>
            <p:ph type="sldNum" sz="quarter" idx="12"/>
          </p:nvPr>
        </p:nvSpPr>
        <p:spPr/>
        <p:txBody>
          <a:bodyPr/>
          <a:lstStyle>
            <a:lvl1pPr>
              <a:defRPr>
                <a:solidFill>
                  <a:schemeClr val="bg1"/>
                </a:solidFill>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31017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018A1D-A95A-249C-60D7-BFEC9560650F}"/>
              </a:ext>
            </a:extLst>
          </p:cNvPr>
          <p:cNvSpPr>
            <a:spLocks noGrp="1"/>
          </p:cNvSpPr>
          <p:nvPr>
            <p:ph type="title"/>
          </p:nvPr>
        </p:nvSpPr>
        <p:spPr>
          <a:xfrm>
            <a:off x="831850" y="1709738"/>
            <a:ext cx="10515600" cy="2852737"/>
          </a:xfrm>
        </p:spPr>
        <p:txBody>
          <a:bodyPr anchor="b"/>
          <a:lstStyle>
            <a:lvl1pPr>
              <a:defRPr sz="6000" b="1"/>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7DA112BB-1B55-D3DA-D7D7-35DE1AC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E844E3D2-E945-19C6-68D7-AA7AC54FF7A6}"/>
              </a:ext>
            </a:extLst>
          </p:cNvPr>
          <p:cNvSpPr>
            <a:spLocks noGrp="1"/>
          </p:cNvSpPr>
          <p:nvPr>
            <p:ph type="dt" sz="half" idx="10"/>
          </p:nvPr>
        </p:nvSpPr>
        <p:spPr/>
        <p:txBody>
          <a:bodyPr/>
          <a:lstStyle/>
          <a:p>
            <a:fld id="{4ED1245C-EDA9-0F49-9277-480AED948C75}" type="datetimeFigureOut">
              <a:rPr lang="es-MX" smtClean="0"/>
              <a:t>09/04/2024</a:t>
            </a:fld>
            <a:endParaRPr lang="es-MX"/>
          </a:p>
        </p:txBody>
      </p:sp>
      <p:sp>
        <p:nvSpPr>
          <p:cNvPr id="5" name="Marcador de pie de página 4">
            <a:extLst>
              <a:ext uri="{FF2B5EF4-FFF2-40B4-BE49-F238E27FC236}">
                <a16:creationId xmlns:a16="http://schemas.microsoft.com/office/drawing/2014/main" id="{56FC48AC-4463-729E-ABA1-FB3D3EFA26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FB46B77-03B3-EF69-5002-A7FF12752807}"/>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46704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DAF5A4A-1B68-98B0-A191-8BD2A6F09150}"/>
              </a:ext>
            </a:extLst>
          </p:cNvPr>
          <p:cNvPicPr>
            <a:picLocks noChangeAspect="1"/>
          </p:cNvPicPr>
          <p:nvPr userDrawn="1"/>
        </p:nvPicPr>
        <p:blipFill rotWithShape="1">
          <a:blip r:embed="rId2"/>
          <a:srcRect r="50108"/>
          <a:stretch/>
        </p:blipFill>
        <p:spPr>
          <a:xfrm>
            <a:off x="1" y="0"/>
            <a:ext cx="6082788" cy="6858000"/>
          </a:xfrm>
          <a:prstGeom prst="rect">
            <a:avLst/>
          </a:prstGeom>
        </p:spPr>
      </p:pic>
      <p:sp>
        <p:nvSpPr>
          <p:cNvPr id="2" name="Date Placeholder 1"/>
          <p:cNvSpPr>
            <a:spLocks noGrp="1"/>
          </p:cNvSpPr>
          <p:nvPr>
            <p:ph type="dt" sz="half" idx="10"/>
          </p:nvPr>
        </p:nvSpPr>
        <p:spPr/>
        <p:txBody>
          <a:bodyPr/>
          <a:lstStyle/>
          <a:p>
            <a:fld id="{8B636DD7-9EC0-2343-87F4-811CC24B63A7}" type="datetimeFigureOut">
              <a:rPr lang="es-MX" smtClean="0"/>
              <a:t>09/04/2024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spTree>
    <p:extLst>
      <p:ext uri="{BB962C8B-B14F-4D97-AF65-F5344CB8AC3E}">
        <p14:creationId xmlns:p14="http://schemas.microsoft.com/office/powerpoint/2010/main" val="1708997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6AD6CAE-8F01-422E-B0BA-3045B167A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3146323" y="365125"/>
            <a:ext cx="8207477" cy="1325563"/>
          </a:xfrm>
        </p:spPr>
        <p:txBody>
          <a:bodyPr/>
          <a:lstStyle>
            <a:lvl1pPr>
              <a:defRPr b="1">
                <a:solidFill>
                  <a:srgbClr val="3C0E52"/>
                </a:solidFill>
              </a:defRPr>
            </a:lvl1pPr>
          </a:lstStyle>
          <a:p>
            <a:r>
              <a:rPr lang="es-MX"/>
              <a:t>Haz clic para modificar el estilo de título del patrón</a:t>
            </a:r>
            <a:endParaRPr lang="en-US"/>
          </a:p>
        </p:txBody>
      </p:sp>
      <p:sp>
        <p:nvSpPr>
          <p:cNvPr id="3" name="Content Placeholder 2"/>
          <p:cNvSpPr>
            <a:spLocks noGrp="1"/>
          </p:cNvSpPr>
          <p:nvPr>
            <p:ph idx="1"/>
          </p:nvPr>
        </p:nvSpPr>
        <p:spPr>
          <a:xfrm>
            <a:off x="3146323" y="1825625"/>
            <a:ext cx="8207477" cy="4351339"/>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8B636DD7-9EC0-2343-87F4-811CC24B63A7}" type="datetimeFigureOut">
              <a:rPr lang="es-MX" smtClean="0"/>
              <a:t>09/04/2024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id="{11028E90-7017-3801-0152-2A4D9D428AAF}"/>
              </a:ext>
            </a:extLst>
          </p:cNvPr>
          <p:cNvPicPr>
            <a:picLocks noChangeAspect="1"/>
          </p:cNvPicPr>
          <p:nvPr userDrawn="1"/>
        </p:nvPicPr>
        <p:blipFill rotWithShape="1">
          <a:blip r:embed="rId3"/>
          <a:srcRect r="79315"/>
          <a:stretch/>
        </p:blipFill>
        <p:spPr>
          <a:xfrm>
            <a:off x="1" y="0"/>
            <a:ext cx="2521908" cy="6858000"/>
          </a:xfrm>
          <a:prstGeom prst="rect">
            <a:avLst/>
          </a:prstGeom>
        </p:spPr>
      </p:pic>
    </p:spTree>
    <p:extLst>
      <p:ext uri="{BB962C8B-B14F-4D97-AF65-F5344CB8AC3E}">
        <p14:creationId xmlns:p14="http://schemas.microsoft.com/office/powerpoint/2010/main" val="4035081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09/04/2024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id="{B4AC21E6-3AB4-AA3E-EED5-BEA73B4160C8}"/>
              </a:ext>
            </a:extLst>
          </p:cNvPr>
          <p:cNvPicPr>
            <a:picLocks noChangeAspect="1"/>
          </p:cNvPicPr>
          <p:nvPr userDrawn="1"/>
        </p:nvPicPr>
        <p:blipFill rotWithShape="1">
          <a:blip r:embed="rId2"/>
          <a:srcRect r="19644" b="14753"/>
          <a:stretch/>
        </p:blipFill>
        <p:spPr>
          <a:xfrm>
            <a:off x="1932969" y="2459791"/>
            <a:ext cx="10259032" cy="4398211"/>
          </a:xfrm>
          <a:prstGeom prst="rect">
            <a:avLst/>
          </a:prstGeom>
        </p:spPr>
      </p:pic>
      <p:sp>
        <p:nvSpPr>
          <p:cNvPr id="5" name="Título 1">
            <a:extLst>
              <a:ext uri="{FF2B5EF4-FFF2-40B4-BE49-F238E27FC236}">
                <a16:creationId xmlns:a16="http://schemas.microsoft.com/office/drawing/2014/main" id="{74D66EB4-E928-04A5-17AC-B4C4FAF01B68}"/>
              </a:ext>
            </a:extLst>
          </p:cNvPr>
          <p:cNvSpPr>
            <a:spLocks noGrp="1"/>
          </p:cNvSpPr>
          <p:nvPr>
            <p:ph type="title"/>
          </p:nvPr>
        </p:nvSpPr>
        <p:spPr>
          <a:xfrm>
            <a:off x="838200" y="365125"/>
            <a:ext cx="10515600" cy="1325563"/>
          </a:xfrm>
        </p:spPr>
        <p:txBody>
          <a:bodyPr/>
          <a:lstStyle>
            <a:lvl1pPr>
              <a:defRPr b="1"/>
            </a:lvl1pPr>
          </a:lstStyle>
          <a:p>
            <a:r>
              <a:rPr lang="es-MX"/>
              <a:t>Haz clic para modificar el estilo de título del patrón</a:t>
            </a:r>
          </a:p>
        </p:txBody>
      </p:sp>
    </p:spTree>
    <p:extLst>
      <p:ext uri="{BB962C8B-B14F-4D97-AF65-F5344CB8AC3E}">
        <p14:creationId xmlns:p14="http://schemas.microsoft.com/office/powerpoint/2010/main" val="2875385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09/04/2024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5" name="Imagen 4">
            <a:extLst>
              <a:ext uri="{FF2B5EF4-FFF2-40B4-BE49-F238E27FC236}">
                <a16:creationId xmlns:a16="http://schemas.microsoft.com/office/drawing/2014/main" id="{CFD1EF8D-21B9-3C6D-CAEB-887F2C4B10FA}"/>
              </a:ext>
            </a:extLst>
          </p:cNvPr>
          <p:cNvPicPr>
            <a:picLocks noChangeAspect="1"/>
          </p:cNvPicPr>
          <p:nvPr userDrawn="1"/>
        </p:nvPicPr>
        <p:blipFill rotWithShape="1">
          <a:blip r:embed="rId2"/>
          <a:srcRect r="19644" b="14753"/>
          <a:stretch/>
        </p:blipFill>
        <p:spPr>
          <a:xfrm rot="10800000">
            <a:off x="0" y="0"/>
            <a:ext cx="10259032" cy="4398211"/>
          </a:xfrm>
          <a:prstGeom prst="rect">
            <a:avLst/>
          </a:prstGeom>
        </p:spPr>
      </p:pic>
      <p:sp>
        <p:nvSpPr>
          <p:cNvPr id="6" name="Título 1">
            <a:extLst>
              <a:ext uri="{FF2B5EF4-FFF2-40B4-BE49-F238E27FC236}">
                <a16:creationId xmlns:a16="http://schemas.microsoft.com/office/drawing/2014/main" id="{BDA5DC36-6B14-E774-2FD3-FD49BCF6F742}"/>
              </a:ext>
            </a:extLst>
          </p:cNvPr>
          <p:cNvSpPr>
            <a:spLocks noGrp="1"/>
          </p:cNvSpPr>
          <p:nvPr>
            <p:ph type="title"/>
          </p:nvPr>
        </p:nvSpPr>
        <p:spPr>
          <a:xfrm>
            <a:off x="838200" y="365125"/>
            <a:ext cx="7772400" cy="1573403"/>
          </a:xfrm>
        </p:spPr>
        <p:txBody>
          <a:bodyPr/>
          <a:lstStyle>
            <a:lvl1pPr>
              <a:defRPr b="1">
                <a:solidFill>
                  <a:schemeClr val="bg1"/>
                </a:solidFill>
              </a:defRPr>
            </a:lvl1pPr>
          </a:lstStyle>
          <a:p>
            <a:r>
              <a:rPr lang="es-MX"/>
              <a:t>Haz clic para modificar el estilo de título del patrón</a:t>
            </a:r>
          </a:p>
        </p:txBody>
      </p:sp>
    </p:spTree>
    <p:extLst>
      <p:ext uri="{BB962C8B-B14F-4D97-AF65-F5344CB8AC3E}">
        <p14:creationId xmlns:p14="http://schemas.microsoft.com/office/powerpoint/2010/main" val="3768260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E36882C-E608-66B8-8A42-26DD6B671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A319E2F3-3E92-F0B7-289B-ECE5123D9814}"/>
              </a:ext>
            </a:extLst>
          </p:cNvPr>
          <p:cNvSpPr>
            <a:spLocks noGrp="1"/>
          </p:cNvSpPr>
          <p:nvPr>
            <p:ph type="title"/>
          </p:nvPr>
        </p:nvSpPr>
        <p:spPr/>
        <p:txBody>
          <a:bodyPr/>
          <a:lstStyle>
            <a:lvl1pPr>
              <a:defRPr b="1">
                <a:solidFill>
                  <a:srgbClr val="C126B8"/>
                </a:solidFill>
              </a:defRPr>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917E9B9D-3312-7614-E939-8BBA8944784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9561BD46-81DF-C525-880C-B60F549977C9}"/>
              </a:ext>
            </a:extLst>
          </p:cNvPr>
          <p:cNvSpPr>
            <a:spLocks noGrp="1"/>
          </p:cNvSpPr>
          <p:nvPr>
            <p:ph type="dt" sz="half" idx="10"/>
          </p:nvPr>
        </p:nvSpPr>
        <p:spPr/>
        <p:txBody>
          <a:bodyPr/>
          <a:lstStyle/>
          <a:p>
            <a:fld id="{4ED1245C-EDA9-0F49-9277-480AED948C75}" type="datetimeFigureOut">
              <a:rPr lang="es-MX" smtClean="0"/>
              <a:t>09/04/2024</a:t>
            </a:fld>
            <a:endParaRPr lang="es-MX"/>
          </a:p>
        </p:txBody>
      </p:sp>
      <p:sp>
        <p:nvSpPr>
          <p:cNvPr id="5" name="Marcador de pie de página 4">
            <a:extLst>
              <a:ext uri="{FF2B5EF4-FFF2-40B4-BE49-F238E27FC236}">
                <a16:creationId xmlns:a16="http://schemas.microsoft.com/office/drawing/2014/main" id="{B48141E5-38F4-5870-C465-013B716EE5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D3EFEE5-200A-753E-B6FD-9311CB9BAAFF}"/>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5054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5B76E4B-994E-FE80-0264-CD7AEB4265E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58AE75E-BF38-0C63-F39F-95D19FDCC331}"/>
              </a:ext>
            </a:extLst>
          </p:cNvPr>
          <p:cNvSpPr>
            <a:spLocks noGrp="1"/>
          </p:cNvSpPr>
          <p:nvPr>
            <p:ph type="title"/>
          </p:nvPr>
        </p:nvSpPr>
        <p:spPr/>
        <p:txBody>
          <a:bodyPr/>
          <a:lstStyle>
            <a:lvl1pPr>
              <a:defRPr b="1"/>
            </a:lvl1pPr>
          </a:lstStyle>
          <a:p>
            <a:r>
              <a:rPr lang="es-MX"/>
              <a:t>Haz clic para modificar el estilo de título del patrón</a:t>
            </a:r>
          </a:p>
        </p:txBody>
      </p:sp>
      <p:sp>
        <p:nvSpPr>
          <p:cNvPr id="3" name="Marcador de fecha 2">
            <a:extLst>
              <a:ext uri="{FF2B5EF4-FFF2-40B4-BE49-F238E27FC236}">
                <a16:creationId xmlns:a16="http://schemas.microsoft.com/office/drawing/2014/main" id="{C0849DC6-910E-1212-87E9-5D91EDF04321}"/>
              </a:ext>
            </a:extLst>
          </p:cNvPr>
          <p:cNvSpPr>
            <a:spLocks noGrp="1"/>
          </p:cNvSpPr>
          <p:nvPr>
            <p:ph type="dt" sz="half" idx="10"/>
          </p:nvPr>
        </p:nvSpPr>
        <p:spPr/>
        <p:txBody>
          <a:bodyPr/>
          <a:lstStyle/>
          <a:p>
            <a:fld id="{4ED1245C-EDA9-0F49-9277-480AED948C75}" type="datetimeFigureOut">
              <a:rPr lang="es-MX" smtClean="0"/>
              <a:t>09/04/2024</a:t>
            </a:fld>
            <a:endParaRPr lang="es-MX"/>
          </a:p>
        </p:txBody>
      </p:sp>
      <p:sp>
        <p:nvSpPr>
          <p:cNvPr id="4" name="Marcador de pie de página 3">
            <a:extLst>
              <a:ext uri="{FF2B5EF4-FFF2-40B4-BE49-F238E27FC236}">
                <a16:creationId xmlns:a16="http://schemas.microsoft.com/office/drawing/2014/main" id="{6AC465A2-B629-9EFC-663F-3F807AD61A9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7149893F-AB4A-EA91-D670-6E8677716A99}"/>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2132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8DCD30-7661-12EB-6BF3-7D6889A8D7E7}"/>
              </a:ext>
            </a:extLst>
          </p:cNvPr>
          <p:cNvSpPr>
            <a:spLocks noGrp="1"/>
          </p:cNvSpPr>
          <p:nvPr>
            <p:ph type="dt" sz="half" idx="10"/>
          </p:nvPr>
        </p:nvSpPr>
        <p:spPr/>
        <p:txBody>
          <a:bodyPr/>
          <a:lstStyle/>
          <a:p>
            <a:fld id="{4ED1245C-EDA9-0F49-9277-480AED948C75}" type="datetimeFigureOut">
              <a:rPr lang="es-MX" smtClean="0"/>
              <a:t>09/04/2024</a:t>
            </a:fld>
            <a:endParaRPr lang="es-MX"/>
          </a:p>
        </p:txBody>
      </p:sp>
      <p:sp>
        <p:nvSpPr>
          <p:cNvPr id="3" name="Marcador de pie de página 2">
            <a:extLst>
              <a:ext uri="{FF2B5EF4-FFF2-40B4-BE49-F238E27FC236}">
                <a16:creationId xmlns:a16="http://schemas.microsoft.com/office/drawing/2014/main" id="{BCE383F0-BCD5-365A-30DE-4A37BDDD44D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062DF9B-A73E-907D-5239-FDDD3489CEF2}"/>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187001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3F02CBE-7D56-9524-5799-3D4C40AEE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A9053B17-0988-26D7-1416-D61D74DBE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CFF87E4-E3EB-6979-BA49-637760E7B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ED1245C-EDA9-0F49-9277-480AED948C75}" type="datetimeFigureOut">
              <a:rPr lang="es-MX" smtClean="0"/>
              <a:pPr/>
              <a:t>09/04/2024</a:t>
            </a:fld>
            <a:endParaRPr lang="es-MX"/>
          </a:p>
        </p:txBody>
      </p:sp>
      <p:sp>
        <p:nvSpPr>
          <p:cNvPr id="5" name="Marcador de pie de página 4">
            <a:extLst>
              <a:ext uri="{FF2B5EF4-FFF2-40B4-BE49-F238E27FC236}">
                <a16:creationId xmlns:a16="http://schemas.microsoft.com/office/drawing/2014/main" id="{6143CCC9-3353-516C-3DED-6C05973EB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s-MX"/>
          </a:p>
        </p:txBody>
      </p:sp>
      <p:sp>
        <p:nvSpPr>
          <p:cNvPr id="6" name="Marcador de número de diapositiva 5">
            <a:extLst>
              <a:ext uri="{FF2B5EF4-FFF2-40B4-BE49-F238E27FC236}">
                <a16:creationId xmlns:a16="http://schemas.microsoft.com/office/drawing/2014/main" id="{751E5BC1-66C6-23A3-45FC-6B13BC2B4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72530271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 id="2147483659" r:id="rId6"/>
    <p:sldLayoutId id="2147483650" r:id="rId7"/>
    <p:sldLayoutId id="2147483654" r:id="rId8"/>
    <p:sldLayoutId id="2147483655" r:id="rId9"/>
  </p:sldLayoutIdLst>
  <p:txStyles>
    <p:titleStyle>
      <a:lvl1pPr algn="l" defTabSz="914400" rtl="0" eaLnBrk="1" latinLnBrk="0" hangingPunct="1">
        <a:lnSpc>
          <a:spcPct val="90000"/>
        </a:lnSpc>
        <a:spcBef>
          <a:spcPct val="0"/>
        </a:spcBef>
        <a:buNone/>
        <a:defRPr sz="28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1.jpg"/><Relationship Id="rId5" Type="http://schemas.openxmlformats.org/officeDocument/2006/relationships/image" Target="../media/image7.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21.emf"/><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hyperlink" Target="https://openclipart.org/detail/5216/danger---pericolo-by-ernes" TargetMode="External"/><Relationship Id="rId4" Type="http://schemas.openxmlformats.org/officeDocument/2006/relationships/image" Target="../media/image39.sv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hyperlink" Target="https://openclipart.org/detail/5216/danger---pericolo-by-ernes" TargetMode="External"/><Relationship Id="rId4" Type="http://schemas.openxmlformats.org/officeDocument/2006/relationships/image" Target="../media/image39.sv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hyperlink" Target="https://www.cnn.com/2023/06/01/tech/eating-disorder-chatbot/index.html" TargetMode="External"/><Relationship Id="rId3" Type="http://schemas.openxmlformats.org/officeDocument/2006/relationships/hyperlink" Target="https://www.aiweirdness.com/" TargetMode="External"/><Relationship Id="rId7" Type="http://schemas.openxmlformats.org/officeDocument/2006/relationships/hyperlink" Target="https://www.reuters.com/legal/new-york-lawyers-sanctioned-using-fake-chatgpt-cases-legal-brief-2023-06-22/"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www.theverge.com/2023/1/25/23571082/cnet-ai-written-stories-errors-corrections-red-ventures" TargetMode="External"/><Relationship Id="rId11" Type="http://schemas.openxmlformats.org/officeDocument/2006/relationships/image" Target="../media/image7.png"/><Relationship Id="rId5" Type="http://schemas.openxmlformats.org/officeDocument/2006/relationships/hyperlink" Target="https://www.vice.com/en/article/v7b774/ai-generated-books-of-nonsense-are-all-over-amazons-bestseller-lists" TargetMode="External"/><Relationship Id="rId10" Type="http://schemas.openxmlformats.org/officeDocument/2006/relationships/hyperlink" Target="https://variety.com/2023/digital/features/hollywood-ai-crisis-atificial-intelligence-eliminate-acting-jobs-1235697167/" TargetMode="External"/><Relationship Id="rId4" Type="http://schemas.openxmlformats.org/officeDocument/2006/relationships/hyperlink" Target="https://hai.stanford.edu/news/ai-detectors-biased-against-non-native-english-writers" TargetMode="External"/><Relationship Id="rId9" Type="http://schemas.openxmlformats.org/officeDocument/2006/relationships/hyperlink" Target="https://www.vice.com/en/article/xgwgma/man-who-tried-to-kill-queen-with-crossbow-encouraged-by-ai-chatbot-prosecutors-say"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deeplearning.ai/the-batch/" TargetMode="External"/><Relationship Id="rId3" Type="http://schemas.openxmlformats.org/officeDocument/2006/relationships/hyperlink" Target="https://www.unesco.org/en/articles/unesco-survey-less-10-schools-and-universities-have-formal-guidance-ai" TargetMode="External"/><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www.whitehouse.gov/briefing-room/statements-releases/2023/05/23/fact-sheet-biden-harris-administration-takes-new-steps-to-advance-responsible-artificial-intelligence-research-development-and-deployment/" TargetMode="External"/><Relationship Id="rId5" Type="http://schemas.openxmlformats.org/officeDocument/2006/relationships/hyperlink" Target="https://www.europarl.europa.eu/news/en/headlines/society/20230601STO93804/eu-ai-act-first-regulation-on-artificial-intelligence" TargetMode="External"/><Relationship Id="rId4" Type="http://schemas.openxmlformats.org/officeDocument/2006/relationships/hyperlink" Target="https://www.gov.uk/government/publications/ai-regulation-a-pro-innovation-approach"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explore.skillbuilder.aws/learn" TargetMode="External"/><Relationship Id="rId7" Type="http://schemas.openxmlformats.org/officeDocument/2006/relationships/hyperlink" Target="https://www.deeplearning.ai/" TargetMode="External"/><Relationship Id="rId12" Type="http://schemas.openxmlformats.org/officeDocument/2006/relationships/hyperlink" Target="https://cognitiveclass.ai/"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https://learn.microsoft.com/" TargetMode="External"/><Relationship Id="rId11" Type="http://schemas.openxmlformats.org/officeDocument/2006/relationships/hyperlink" Target="https://cookbook.openai.com/" TargetMode="External"/><Relationship Id="rId5" Type="http://schemas.openxmlformats.org/officeDocument/2006/relationships/hyperlink" Target="https://partner.cloudskillsboost.google/paths" TargetMode="External"/><Relationship Id="rId10" Type="http://schemas.openxmlformats.org/officeDocument/2006/relationships/hyperlink" Target="https://www.databricks.com/learn/training/home" TargetMode="External"/><Relationship Id="rId4" Type="http://schemas.openxmlformats.org/officeDocument/2006/relationships/hyperlink" Target="https://www.cloudskillsboost.google/paths" TargetMode="External"/><Relationship Id="rId9" Type="http://schemas.openxmlformats.org/officeDocument/2006/relationships/hyperlink" Target="https://www.coursera.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7DCC1AE-CBB9-4F76-A8E3-CF73CD4FFFAE}"/>
              </a:ext>
            </a:extLst>
          </p:cNvPr>
          <p:cNvPicPr>
            <a:picLocks noChangeAspect="1"/>
          </p:cNvPicPr>
          <p:nvPr/>
        </p:nvPicPr>
        <p:blipFill rotWithShape="1">
          <a:blip r:embed="rId2"/>
          <a:srcRect t="7699" b="3921"/>
          <a:stretch/>
        </p:blipFill>
        <p:spPr>
          <a:xfrm>
            <a:off x="0" y="0"/>
            <a:ext cx="12192000" cy="6858000"/>
          </a:xfrm>
          <a:prstGeom prst="rect">
            <a:avLst/>
          </a:prstGeom>
        </p:spPr>
      </p:pic>
      <p:sp>
        <p:nvSpPr>
          <p:cNvPr id="15" name="Rectángulo 14">
            <a:extLst>
              <a:ext uri="{FF2B5EF4-FFF2-40B4-BE49-F238E27FC236}">
                <a16:creationId xmlns:a16="http://schemas.microsoft.com/office/drawing/2014/main" id="{B0381972-7714-18E2-8087-DC6EBF8C2989}"/>
              </a:ext>
            </a:extLst>
          </p:cNvPr>
          <p:cNvSpPr/>
          <p:nvPr/>
        </p:nvSpPr>
        <p:spPr>
          <a:xfrm>
            <a:off x="0" y="0"/>
            <a:ext cx="12188952" cy="6858000"/>
          </a:xfrm>
          <a:prstGeom prst="rect">
            <a:avLst/>
          </a:prstGeom>
          <a:gradFill flip="none" rotWithShape="1">
            <a:gsLst>
              <a:gs pos="0">
                <a:srgbClr val="C125B7">
                  <a:alpha val="0"/>
                </a:srgbClr>
              </a:gs>
              <a:gs pos="49000">
                <a:srgbClr val="5E146C">
                  <a:alpha val="50250"/>
                </a:srgbClr>
              </a:gs>
              <a:gs pos="81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75567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EC56800A-B812-F62E-9E9E-E51F313D3E30}"/>
              </a:ext>
            </a:extLst>
          </p:cNvPr>
          <p:cNvSpPr/>
          <p:nvPr/>
        </p:nvSpPr>
        <p:spPr>
          <a:xfrm>
            <a:off x="10687618" y="5528710"/>
            <a:ext cx="3305628" cy="3305628"/>
          </a:xfrm>
          <a:prstGeom prst="ellipse">
            <a:avLst/>
          </a:prstGeom>
          <a:gradFill>
            <a:gsLst>
              <a:gs pos="0">
                <a:srgbClr val="C125B7"/>
              </a:gs>
              <a:gs pos="99000">
                <a:srgbClr val="FF7F2E"/>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a:p>
        </p:txBody>
      </p:sp>
      <p:sp>
        <p:nvSpPr>
          <p:cNvPr id="13" name="Elipse 12">
            <a:extLst>
              <a:ext uri="{FF2B5EF4-FFF2-40B4-BE49-F238E27FC236}">
                <a16:creationId xmlns:a16="http://schemas.microsoft.com/office/drawing/2014/main" id="{BBBD28F0-9565-2314-E675-20B88332DF9A}"/>
              </a:ext>
            </a:extLst>
          </p:cNvPr>
          <p:cNvSpPr/>
          <p:nvPr/>
        </p:nvSpPr>
        <p:spPr>
          <a:xfrm>
            <a:off x="-423006" y="-743785"/>
            <a:ext cx="1255261" cy="1255261"/>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a:p>
        </p:txBody>
      </p:sp>
      <p:sp>
        <p:nvSpPr>
          <p:cNvPr id="3" name="TextBox 26">
            <a:extLst>
              <a:ext uri="{FF2B5EF4-FFF2-40B4-BE49-F238E27FC236}">
                <a16:creationId xmlns:a16="http://schemas.microsoft.com/office/drawing/2014/main" id="{0F46340C-824B-319A-C882-871478216ABF}"/>
              </a:ext>
            </a:extLst>
          </p:cNvPr>
          <p:cNvSpPr txBox="1"/>
          <p:nvPr/>
        </p:nvSpPr>
        <p:spPr>
          <a:xfrm>
            <a:off x="2863272" y="2432505"/>
            <a:ext cx="6474691" cy="2585323"/>
          </a:xfrm>
          <a:prstGeom prst="rect">
            <a:avLst/>
          </a:prstGeom>
          <a:noFill/>
        </p:spPr>
        <p:txBody>
          <a:bodyPr wrap="square" lIns="91440" tIns="45720" rIns="91440" bIns="45720" rtlCol="0" anchor="t">
            <a:spAutoFit/>
          </a:bodyPr>
          <a:lstStyle/>
          <a:p>
            <a:pPr algn="ctr"/>
            <a:r>
              <a:rPr lang="es-MX">
                <a:solidFill>
                  <a:srgbClr val="3C1053"/>
                </a:solidFill>
                <a:latin typeface="Verdana"/>
                <a:ea typeface="Verdana"/>
              </a:rPr>
              <a:t>ChatGPT es una tecnología en desarrollo, con </a:t>
            </a:r>
            <a:r>
              <a:rPr lang="es-MX">
                <a:solidFill>
                  <a:srgbClr val="F4364C"/>
                </a:solidFill>
                <a:latin typeface="Verdana"/>
                <a:ea typeface="Verdana"/>
              </a:rPr>
              <a:t>reglas y reglamentos</a:t>
            </a:r>
            <a:r>
              <a:rPr lang="es-MX">
                <a:solidFill>
                  <a:srgbClr val="3C1053"/>
                </a:solidFill>
                <a:latin typeface="Verdana"/>
                <a:ea typeface="Verdana"/>
              </a:rPr>
              <a:t> en evolución.</a:t>
            </a:r>
          </a:p>
          <a:p>
            <a:pPr algn="ctr"/>
            <a:endParaRPr lang="es-ES">
              <a:latin typeface="Verdana"/>
              <a:ea typeface="Verdana"/>
            </a:endParaRPr>
          </a:p>
          <a:p>
            <a:pPr algn="ctr"/>
            <a:r>
              <a:rPr lang="es-ES">
                <a:latin typeface="Verdana"/>
                <a:ea typeface="Verdana"/>
              </a:rPr>
              <a:t>Es responsabilidad de cada colaborador, el estar informado de los </a:t>
            </a:r>
            <a:r>
              <a:rPr lang="es-ES">
                <a:solidFill>
                  <a:srgbClr val="F4364C"/>
                </a:solidFill>
                <a:latin typeface="Verdana"/>
                <a:ea typeface="Verdana"/>
              </a:rPr>
              <a:t>riesgos</a:t>
            </a:r>
            <a:r>
              <a:rPr lang="es-ES">
                <a:latin typeface="Verdana"/>
                <a:ea typeface="Verdana"/>
              </a:rPr>
              <a:t> al utilizar esta herramienta.</a:t>
            </a:r>
          </a:p>
          <a:p>
            <a:pPr algn="ctr"/>
            <a:endParaRPr lang="es-ES">
              <a:latin typeface="Verdana"/>
              <a:ea typeface="Verdana"/>
            </a:endParaRPr>
          </a:p>
          <a:p>
            <a:pPr algn="ctr"/>
            <a:r>
              <a:rPr lang="es-ES">
                <a:latin typeface="Verdana"/>
                <a:ea typeface="Verdana"/>
              </a:rPr>
              <a:t>Para mayor información, por favor consulta la Infografía que se encuentra en el </a:t>
            </a:r>
            <a:r>
              <a:rPr lang="es-ES">
                <a:solidFill>
                  <a:srgbClr val="F4364C"/>
                </a:solidFill>
                <a:latin typeface="Verdana"/>
                <a:ea typeface="Verdana"/>
              </a:rPr>
              <a:t>IA Hub</a:t>
            </a:r>
            <a:r>
              <a:rPr lang="es-ES">
                <a:latin typeface="Verdana"/>
                <a:ea typeface="Verdana"/>
              </a:rPr>
              <a:t> de Central Axity</a:t>
            </a:r>
            <a:endParaRPr lang="es-ES" dirty="0">
              <a:latin typeface="Verdana"/>
              <a:ea typeface="Verdana"/>
            </a:endParaRPr>
          </a:p>
        </p:txBody>
      </p:sp>
      <p:sp>
        <p:nvSpPr>
          <p:cNvPr id="5" name="Rectangle: Rounded Corners 27">
            <a:extLst>
              <a:ext uri="{FF2B5EF4-FFF2-40B4-BE49-F238E27FC236}">
                <a16:creationId xmlns:a16="http://schemas.microsoft.com/office/drawing/2014/main" id="{E06CA927-7B14-2A88-318D-DC74E7D14292}"/>
              </a:ext>
            </a:extLst>
          </p:cNvPr>
          <p:cNvSpPr/>
          <p:nvPr/>
        </p:nvSpPr>
        <p:spPr>
          <a:xfrm>
            <a:off x="5438451" y="2114208"/>
            <a:ext cx="1315097" cy="59250"/>
          </a:xfrm>
          <a:prstGeom prst="roundRect">
            <a:avLst>
              <a:gd name="adj" fmla="val 50000"/>
            </a:avLst>
          </a:prstGeom>
          <a:solidFill>
            <a:srgbClr val="3C1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3C1053"/>
              </a:solidFill>
            </a:endParaRPr>
          </a:p>
        </p:txBody>
      </p:sp>
      <p:sp>
        <p:nvSpPr>
          <p:cNvPr id="6" name="Elipse 5">
            <a:extLst>
              <a:ext uri="{FF2B5EF4-FFF2-40B4-BE49-F238E27FC236}">
                <a16:creationId xmlns:a16="http://schemas.microsoft.com/office/drawing/2014/main" id="{B7DE3D0A-733D-3426-3EB4-EEFF6A8DC5EA}"/>
              </a:ext>
            </a:extLst>
          </p:cNvPr>
          <p:cNvSpPr/>
          <p:nvPr/>
        </p:nvSpPr>
        <p:spPr>
          <a:xfrm>
            <a:off x="9849993" y="6065179"/>
            <a:ext cx="447066" cy="447066"/>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11" name="Elipse 10">
            <a:extLst>
              <a:ext uri="{FF2B5EF4-FFF2-40B4-BE49-F238E27FC236}">
                <a16:creationId xmlns:a16="http://schemas.microsoft.com/office/drawing/2014/main" id="{A99A0747-12F8-7619-6A7B-331ACF339CAA}"/>
              </a:ext>
            </a:extLst>
          </p:cNvPr>
          <p:cNvSpPr/>
          <p:nvPr/>
        </p:nvSpPr>
        <p:spPr>
          <a:xfrm>
            <a:off x="9486228" y="1019642"/>
            <a:ext cx="433447" cy="433447"/>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14" name="Elipse 13">
            <a:extLst>
              <a:ext uri="{FF2B5EF4-FFF2-40B4-BE49-F238E27FC236}">
                <a16:creationId xmlns:a16="http://schemas.microsoft.com/office/drawing/2014/main" id="{D6FB6830-401E-4871-15A4-0A286A7873FC}"/>
              </a:ext>
            </a:extLst>
          </p:cNvPr>
          <p:cNvSpPr/>
          <p:nvPr/>
        </p:nvSpPr>
        <p:spPr>
          <a:xfrm>
            <a:off x="1286910" y="962468"/>
            <a:ext cx="293437" cy="272272"/>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16" name="Elipse 15">
            <a:extLst>
              <a:ext uri="{FF2B5EF4-FFF2-40B4-BE49-F238E27FC236}">
                <a16:creationId xmlns:a16="http://schemas.microsoft.com/office/drawing/2014/main" id="{6B1D06EB-1027-D94B-7FE2-C98533904D09}"/>
              </a:ext>
            </a:extLst>
          </p:cNvPr>
          <p:cNvSpPr/>
          <p:nvPr/>
        </p:nvSpPr>
        <p:spPr>
          <a:xfrm>
            <a:off x="2769339" y="5591641"/>
            <a:ext cx="278225" cy="250003"/>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Tree>
    <p:extLst>
      <p:ext uri="{BB962C8B-B14F-4D97-AF65-F5344CB8AC3E}">
        <p14:creationId xmlns:p14="http://schemas.microsoft.com/office/powerpoint/2010/main" val="231050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1">
            <a:extLst>
              <a:ext uri="{FF2B5EF4-FFF2-40B4-BE49-F238E27FC236}">
                <a16:creationId xmlns:a16="http://schemas.microsoft.com/office/drawing/2014/main" id="{2E75CEE3-D07F-C16B-1F3B-4CE0C3E48141}"/>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11</a:t>
            </a:fld>
            <a:endParaRPr lang="es-MX"/>
          </a:p>
        </p:txBody>
      </p:sp>
      <p:pic>
        <p:nvPicPr>
          <p:cNvPr id="5" name="Imagen 4">
            <a:extLst>
              <a:ext uri="{FF2B5EF4-FFF2-40B4-BE49-F238E27FC236}">
                <a16:creationId xmlns:a16="http://schemas.microsoft.com/office/drawing/2014/main" id="{36FFF21B-ADF3-C30E-3F13-18FACA7B665C}"/>
              </a:ext>
            </a:extLst>
          </p:cNvPr>
          <p:cNvPicPr>
            <a:picLocks noChangeAspect="1"/>
          </p:cNvPicPr>
          <p:nvPr/>
        </p:nvPicPr>
        <p:blipFill>
          <a:blip r:embed="rId3"/>
          <a:stretch>
            <a:fillRect/>
          </a:stretch>
        </p:blipFill>
        <p:spPr>
          <a:xfrm>
            <a:off x="0" y="0"/>
            <a:ext cx="12191999" cy="6858000"/>
          </a:xfrm>
          <a:prstGeom prst="rect">
            <a:avLst/>
          </a:prstGeom>
        </p:spPr>
      </p:pic>
      <p:sp>
        <p:nvSpPr>
          <p:cNvPr id="6" name="Rectángulo redondeado 5">
            <a:extLst>
              <a:ext uri="{FF2B5EF4-FFF2-40B4-BE49-F238E27FC236}">
                <a16:creationId xmlns:a16="http://schemas.microsoft.com/office/drawing/2014/main" id="{32F6C463-D2B0-0335-1299-972FFC2EC0B3}"/>
              </a:ext>
            </a:extLst>
          </p:cNvPr>
          <p:cNvSpPr/>
          <p:nvPr/>
        </p:nvSpPr>
        <p:spPr>
          <a:xfrm>
            <a:off x="5680952" y="5125388"/>
            <a:ext cx="5221269"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extBox 63">
            <a:extLst>
              <a:ext uri="{FF2B5EF4-FFF2-40B4-BE49-F238E27FC236}">
                <a16:creationId xmlns:a16="http://schemas.microsoft.com/office/drawing/2014/main" id="{E0CA1B5C-1645-D047-1F83-6D85190B3D44}"/>
              </a:ext>
            </a:extLst>
          </p:cNvPr>
          <p:cNvSpPr txBox="1"/>
          <p:nvPr/>
        </p:nvSpPr>
        <p:spPr>
          <a:xfrm>
            <a:off x="6353095" y="5218010"/>
            <a:ext cx="4342613" cy="1018292"/>
          </a:xfrm>
          <a:prstGeom prst="rect">
            <a:avLst/>
          </a:prstGeom>
          <a:noFill/>
        </p:spPr>
        <p:txBody>
          <a:bodyPr wrap="square" rtlCol="0">
            <a:spAutoFit/>
          </a:bodyPr>
          <a:lstStyle/>
          <a:p>
            <a:pPr marL="0" indent="0" algn="just">
              <a:lnSpc>
                <a:spcPct val="110000"/>
              </a:lnSpc>
              <a:buNone/>
            </a:pP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Como mejor práctica, solo debe proporcionarse </a:t>
            </a:r>
            <a:r>
              <a:rPr lang="es-MX" sz="1400">
                <a:solidFill>
                  <a:srgbClr val="F4364C"/>
                </a:solidFill>
                <a:latin typeface="Verdana" panose="020B0604030504040204" pitchFamily="34" charset="0"/>
                <a:ea typeface="Verdana" panose="020B0604030504040204" pitchFamily="34" charset="0"/>
                <a:cs typeface="Verdana" panose="020B0604030504040204" pitchFamily="34" charset="0"/>
              </a:rPr>
              <a:t>información pública</a:t>
            </a: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a:t>
            </a:r>
          </a:p>
          <a:p>
            <a:pPr marL="0" indent="0" algn="just">
              <a:lnSpc>
                <a:spcPct val="110000"/>
              </a:lnSpc>
              <a:buNone/>
            </a:pPr>
            <a:r>
              <a:rPr lang="es-MX" sz="1400">
                <a:solidFill>
                  <a:srgbClr val="F4364C"/>
                </a:solidFill>
                <a:latin typeface="Verdana" panose="020B0604030504040204" pitchFamily="34" charset="0"/>
                <a:ea typeface="Verdana" panose="020B0604030504040204" pitchFamily="34" charset="0"/>
                <a:cs typeface="Verdana" panose="020B0604030504040204" pitchFamily="34" charset="0"/>
              </a:rPr>
              <a:t>Nunca</a:t>
            </a: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 debe proporcionarse </a:t>
            </a:r>
            <a:r>
              <a:rPr lang="es-MX" sz="1400">
                <a:solidFill>
                  <a:srgbClr val="F4364C"/>
                </a:solidFill>
                <a:latin typeface="Verdana" panose="020B0604030504040204" pitchFamily="34" charset="0"/>
                <a:ea typeface="Verdana" panose="020B0604030504040204" pitchFamily="34" charset="0"/>
                <a:cs typeface="Verdana" panose="020B0604030504040204" pitchFamily="34" charset="0"/>
              </a:rPr>
              <a:t>información personal</a:t>
            </a: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a:t>
            </a:r>
          </a:p>
        </p:txBody>
      </p:sp>
      <p:sp>
        <p:nvSpPr>
          <p:cNvPr id="9" name="Rectángulo redondeado 8">
            <a:extLst>
              <a:ext uri="{FF2B5EF4-FFF2-40B4-BE49-F238E27FC236}">
                <a16:creationId xmlns:a16="http://schemas.microsoft.com/office/drawing/2014/main" id="{7E2399BE-9599-C204-BD1A-6DCB6BDD9A48}"/>
              </a:ext>
            </a:extLst>
          </p:cNvPr>
          <p:cNvSpPr/>
          <p:nvPr/>
        </p:nvSpPr>
        <p:spPr>
          <a:xfrm>
            <a:off x="5705355" y="3475392"/>
            <a:ext cx="4731735"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extBox 63">
            <a:extLst>
              <a:ext uri="{FF2B5EF4-FFF2-40B4-BE49-F238E27FC236}">
                <a16:creationId xmlns:a16="http://schemas.microsoft.com/office/drawing/2014/main" id="{307EFB7C-5FEE-9EA5-02AF-F3450FD7F3D8}"/>
              </a:ext>
            </a:extLst>
          </p:cNvPr>
          <p:cNvSpPr txBox="1"/>
          <p:nvPr/>
        </p:nvSpPr>
        <p:spPr>
          <a:xfrm>
            <a:off x="6269252" y="3451562"/>
            <a:ext cx="4167837" cy="1264577"/>
          </a:xfrm>
          <a:prstGeom prst="rect">
            <a:avLst/>
          </a:prstGeom>
          <a:noFill/>
        </p:spPr>
        <p:txBody>
          <a:bodyPr wrap="square" rtlCol="0">
            <a:spAutoFit/>
          </a:bodyPr>
          <a:lstStyle/>
          <a:p>
            <a:pPr marL="0" indent="0" algn="just">
              <a:lnSpc>
                <a:spcPct val="130000"/>
              </a:lnSpc>
              <a:spcBef>
                <a:spcPts val="0"/>
              </a:spcBef>
              <a:buNone/>
            </a:pPr>
            <a:r>
              <a:rPr lang="es-MX" sz="1200">
                <a:solidFill>
                  <a:srgbClr val="F4364C"/>
                </a:solidFill>
                <a:latin typeface="Verdana" panose="020B0604030504040204" pitchFamily="34" charset="0"/>
                <a:ea typeface="Verdana" panose="020B0604030504040204" pitchFamily="34" charset="0"/>
                <a:cs typeface="Verdana" panose="020B0604030504040204" pitchFamily="34" charset="0"/>
              </a:rPr>
              <a:t>NO proporcionar información sensible</a:t>
            </a: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 como:</a:t>
            </a:r>
          </a:p>
          <a:p>
            <a:pPr marL="171450" indent="-171450" algn="just">
              <a:lnSpc>
                <a:spcPct val="130000"/>
              </a:lnSpc>
              <a:spcBef>
                <a:spcPts val="0"/>
              </a:spcBef>
              <a:buFont typeface="Arial" panose="020B0604020202020204" pitchFamily="34" charset="0"/>
              <a:buChar char="•"/>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Información legal</a:t>
            </a:r>
          </a:p>
          <a:p>
            <a:pPr marL="171450" indent="-171450" algn="just">
              <a:lnSpc>
                <a:spcPct val="130000"/>
              </a:lnSpc>
              <a:spcBef>
                <a:spcPts val="0"/>
              </a:spcBef>
              <a:buFont typeface="Arial" panose="020B0604020202020204" pitchFamily="34" charset="0"/>
              <a:buChar char="•"/>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Información financiera no pública</a:t>
            </a:r>
          </a:p>
          <a:p>
            <a:pPr marL="171450" indent="-171450" algn="just">
              <a:lnSpc>
                <a:spcPct val="130000"/>
              </a:lnSpc>
              <a:spcBef>
                <a:spcPts val="0"/>
              </a:spcBef>
              <a:buFont typeface="Arial" panose="020B0604020202020204" pitchFamily="34" charset="0"/>
              <a:buChar char="•"/>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Información de clientes y proyectos</a:t>
            </a:r>
          </a:p>
          <a:p>
            <a:pPr marL="171450" indent="-171450" algn="just">
              <a:lnSpc>
                <a:spcPct val="130000"/>
              </a:lnSpc>
              <a:spcBef>
                <a:spcPts val="0"/>
              </a:spcBef>
              <a:buFont typeface="Arial" panose="020B0604020202020204" pitchFamily="34" charset="0"/>
              <a:buChar char="•"/>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Información personal</a:t>
            </a:r>
          </a:p>
        </p:txBody>
      </p:sp>
      <p:sp>
        <p:nvSpPr>
          <p:cNvPr id="12" name="Rectángulo redondeado 11">
            <a:extLst>
              <a:ext uri="{FF2B5EF4-FFF2-40B4-BE49-F238E27FC236}">
                <a16:creationId xmlns:a16="http://schemas.microsoft.com/office/drawing/2014/main" id="{BCEC80BB-869C-C235-018C-FAF93CA128ED}"/>
              </a:ext>
            </a:extLst>
          </p:cNvPr>
          <p:cNvSpPr/>
          <p:nvPr/>
        </p:nvSpPr>
        <p:spPr>
          <a:xfrm>
            <a:off x="5649935" y="1809878"/>
            <a:ext cx="423297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63">
            <a:extLst>
              <a:ext uri="{FF2B5EF4-FFF2-40B4-BE49-F238E27FC236}">
                <a16:creationId xmlns:a16="http://schemas.microsoft.com/office/drawing/2014/main" id="{75DE325A-398B-B613-FB63-5D4969C58DA5}"/>
              </a:ext>
            </a:extLst>
          </p:cNvPr>
          <p:cNvSpPr txBox="1"/>
          <p:nvPr/>
        </p:nvSpPr>
        <p:spPr>
          <a:xfrm>
            <a:off x="6214465" y="1915352"/>
            <a:ext cx="3557608" cy="781304"/>
          </a:xfrm>
          <a:prstGeom prst="rect">
            <a:avLst/>
          </a:prstGeom>
          <a:noFill/>
        </p:spPr>
        <p:txBody>
          <a:bodyPr wrap="square" rtlCol="0">
            <a:spAutoFit/>
          </a:bodyPr>
          <a:lstStyle/>
          <a:p>
            <a:pPr marL="0" indent="0" algn="just">
              <a:lnSpc>
                <a:spcPct val="110000"/>
              </a:lnSpc>
              <a:buNone/>
            </a:pP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El usuario es </a:t>
            </a:r>
            <a:r>
              <a:rPr lang="es-MX" sz="1400">
                <a:solidFill>
                  <a:srgbClr val="F4364C"/>
                </a:solidFill>
                <a:latin typeface="Verdana" panose="020B0604030504040204" pitchFamily="34" charset="0"/>
                <a:ea typeface="Verdana" panose="020B0604030504040204" pitchFamily="34" charset="0"/>
                <a:cs typeface="Verdana" panose="020B0604030504040204" pitchFamily="34" charset="0"/>
              </a:rPr>
              <a:t>responsable y tiene obligaciones legales</a:t>
            </a: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 sobre </a:t>
            </a:r>
            <a:r>
              <a:rPr lang="es-MX" sz="1400">
                <a:solidFill>
                  <a:srgbClr val="F4364C"/>
                </a:solidFill>
                <a:latin typeface="Verdana" panose="020B0604030504040204" pitchFamily="34" charset="0"/>
                <a:ea typeface="Verdana" panose="020B0604030504040204" pitchFamily="34" charset="0"/>
                <a:cs typeface="Verdana" panose="020B0604030504040204" pitchFamily="34" charset="0"/>
              </a:rPr>
              <a:t>cualquier contenido</a:t>
            </a: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 proporcionado a ChatGPT.</a:t>
            </a:r>
          </a:p>
        </p:txBody>
      </p:sp>
      <p:sp>
        <p:nvSpPr>
          <p:cNvPr id="15" name="Título 1">
            <a:extLst>
              <a:ext uri="{FF2B5EF4-FFF2-40B4-BE49-F238E27FC236}">
                <a16:creationId xmlns:a16="http://schemas.microsoft.com/office/drawing/2014/main" id="{FA450B7B-E95A-5163-F88E-F4A025F7A8E7}"/>
              </a:ext>
            </a:extLst>
          </p:cNvPr>
          <p:cNvSpPr txBox="1">
            <a:spLocks/>
          </p:cNvSpPr>
          <p:nvPr/>
        </p:nvSpPr>
        <p:spPr>
          <a:xfrm>
            <a:off x="433187" y="344517"/>
            <a:ext cx="4018740" cy="624439"/>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3C1053"/>
                </a:solidFill>
                <a:latin typeface="Verdana" panose="020B0604030504040204" pitchFamily="34" charset="0"/>
                <a:ea typeface="Verdana" panose="020B0604030504040204" pitchFamily="34" charset="0"/>
                <a:cs typeface="+mj-cs"/>
              </a:defRPr>
            </a:lvl1pPr>
          </a:lstStyle>
          <a:p>
            <a:pPr>
              <a:lnSpc>
                <a:spcPct val="120000"/>
              </a:lnSpc>
            </a:pPr>
            <a:r>
              <a:rPr lang="en-US" sz="3200">
                <a:solidFill>
                  <a:schemeClr val="bg1"/>
                </a:solidFill>
                <a:latin typeface="Verdana" panose="020B0604030504040204" pitchFamily="34" charset="0"/>
                <a:ea typeface="Verdana" panose="020B0604030504040204" pitchFamily="34" charset="0"/>
              </a:rPr>
              <a:t>Consideraciones</a:t>
            </a:r>
            <a:endParaRPr lang="en-US" sz="3200" b="1">
              <a:solidFill>
                <a:schemeClr val="bg1"/>
              </a:solidFill>
              <a:latin typeface="Verdana" panose="020B0604030504040204" pitchFamily="34" charset="0"/>
              <a:ea typeface="Verdana" panose="020B0604030504040204" pitchFamily="34" charset="0"/>
            </a:endParaRPr>
          </a:p>
        </p:txBody>
      </p:sp>
      <p:pic>
        <p:nvPicPr>
          <p:cNvPr id="16" name="Imagen 15">
            <a:extLst>
              <a:ext uri="{FF2B5EF4-FFF2-40B4-BE49-F238E27FC236}">
                <a16:creationId xmlns:a16="http://schemas.microsoft.com/office/drawing/2014/main" id="{918BE3F6-2B34-DF49-AD70-22B60E063FFE}"/>
              </a:ext>
            </a:extLst>
          </p:cNvPr>
          <p:cNvPicPr>
            <a:picLocks noChangeAspect="1"/>
          </p:cNvPicPr>
          <p:nvPr/>
        </p:nvPicPr>
        <p:blipFill>
          <a:blip r:embed="rId4"/>
          <a:stretch>
            <a:fillRect/>
          </a:stretch>
        </p:blipFill>
        <p:spPr>
          <a:xfrm>
            <a:off x="5059860" y="1924912"/>
            <a:ext cx="904197" cy="904197"/>
          </a:xfrm>
          <a:prstGeom prst="rect">
            <a:avLst/>
          </a:prstGeom>
        </p:spPr>
      </p:pic>
      <p:sp>
        <p:nvSpPr>
          <p:cNvPr id="17" name="CuadroTexto 16">
            <a:extLst>
              <a:ext uri="{FF2B5EF4-FFF2-40B4-BE49-F238E27FC236}">
                <a16:creationId xmlns:a16="http://schemas.microsoft.com/office/drawing/2014/main" id="{C0285ECB-D34D-8859-0ADE-AC23D07D9364}"/>
              </a:ext>
            </a:extLst>
          </p:cNvPr>
          <p:cNvSpPr txBox="1"/>
          <p:nvPr/>
        </p:nvSpPr>
        <p:spPr>
          <a:xfrm>
            <a:off x="5284017" y="2100224"/>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1</a:t>
            </a:r>
          </a:p>
        </p:txBody>
      </p:sp>
      <p:pic>
        <p:nvPicPr>
          <p:cNvPr id="18" name="Imagen 17">
            <a:extLst>
              <a:ext uri="{FF2B5EF4-FFF2-40B4-BE49-F238E27FC236}">
                <a16:creationId xmlns:a16="http://schemas.microsoft.com/office/drawing/2014/main" id="{ACE3F0FA-4DDC-8E75-5822-72FE79C58011}"/>
              </a:ext>
            </a:extLst>
          </p:cNvPr>
          <p:cNvPicPr>
            <a:picLocks noChangeAspect="1"/>
          </p:cNvPicPr>
          <p:nvPr/>
        </p:nvPicPr>
        <p:blipFill>
          <a:blip r:embed="rId5"/>
          <a:stretch>
            <a:fillRect/>
          </a:stretch>
        </p:blipFill>
        <p:spPr>
          <a:xfrm>
            <a:off x="4983167" y="1868115"/>
            <a:ext cx="1025710" cy="1025710"/>
          </a:xfrm>
          <a:prstGeom prst="rect">
            <a:avLst/>
          </a:prstGeom>
        </p:spPr>
      </p:pic>
      <p:pic>
        <p:nvPicPr>
          <p:cNvPr id="19" name="Imagen 18">
            <a:extLst>
              <a:ext uri="{FF2B5EF4-FFF2-40B4-BE49-F238E27FC236}">
                <a16:creationId xmlns:a16="http://schemas.microsoft.com/office/drawing/2014/main" id="{C470FEBD-4040-5CA5-DA5B-F30A00D0B3CE}"/>
              </a:ext>
            </a:extLst>
          </p:cNvPr>
          <p:cNvPicPr>
            <a:picLocks noChangeAspect="1"/>
          </p:cNvPicPr>
          <p:nvPr/>
        </p:nvPicPr>
        <p:blipFill>
          <a:blip r:embed="rId6"/>
          <a:stretch>
            <a:fillRect/>
          </a:stretch>
        </p:blipFill>
        <p:spPr>
          <a:xfrm>
            <a:off x="5041321" y="3606281"/>
            <a:ext cx="904197" cy="904197"/>
          </a:xfrm>
          <a:prstGeom prst="rect">
            <a:avLst/>
          </a:prstGeom>
        </p:spPr>
      </p:pic>
      <p:sp>
        <p:nvSpPr>
          <p:cNvPr id="20" name="CuadroTexto 19">
            <a:extLst>
              <a:ext uri="{FF2B5EF4-FFF2-40B4-BE49-F238E27FC236}">
                <a16:creationId xmlns:a16="http://schemas.microsoft.com/office/drawing/2014/main" id="{9631FF68-5510-0247-3DEA-10E2B5C6A41B}"/>
              </a:ext>
            </a:extLst>
          </p:cNvPr>
          <p:cNvSpPr txBox="1"/>
          <p:nvPr/>
        </p:nvSpPr>
        <p:spPr>
          <a:xfrm>
            <a:off x="5276070" y="377680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2</a:t>
            </a:r>
          </a:p>
        </p:txBody>
      </p:sp>
      <p:pic>
        <p:nvPicPr>
          <p:cNvPr id="21" name="Imagen 20">
            <a:extLst>
              <a:ext uri="{FF2B5EF4-FFF2-40B4-BE49-F238E27FC236}">
                <a16:creationId xmlns:a16="http://schemas.microsoft.com/office/drawing/2014/main" id="{3B21D814-A1DA-5494-38AC-F317C331A56F}"/>
              </a:ext>
            </a:extLst>
          </p:cNvPr>
          <p:cNvPicPr>
            <a:picLocks noChangeAspect="1"/>
          </p:cNvPicPr>
          <p:nvPr/>
        </p:nvPicPr>
        <p:blipFill>
          <a:blip r:embed="rId5"/>
          <a:stretch>
            <a:fillRect/>
          </a:stretch>
        </p:blipFill>
        <p:spPr>
          <a:xfrm>
            <a:off x="4972900" y="3544691"/>
            <a:ext cx="1025710" cy="1025710"/>
          </a:xfrm>
          <a:prstGeom prst="rect">
            <a:avLst/>
          </a:prstGeom>
        </p:spPr>
      </p:pic>
      <p:pic>
        <p:nvPicPr>
          <p:cNvPr id="22" name="Imagen 21">
            <a:extLst>
              <a:ext uri="{FF2B5EF4-FFF2-40B4-BE49-F238E27FC236}">
                <a16:creationId xmlns:a16="http://schemas.microsoft.com/office/drawing/2014/main" id="{D9483A57-9496-6E39-ABF6-15977EE4787C}"/>
              </a:ext>
            </a:extLst>
          </p:cNvPr>
          <p:cNvPicPr>
            <a:picLocks noChangeAspect="1"/>
          </p:cNvPicPr>
          <p:nvPr/>
        </p:nvPicPr>
        <p:blipFill>
          <a:blip r:embed="rId7"/>
          <a:stretch>
            <a:fillRect/>
          </a:stretch>
        </p:blipFill>
        <p:spPr>
          <a:xfrm>
            <a:off x="5049239" y="5250817"/>
            <a:ext cx="904197" cy="904197"/>
          </a:xfrm>
          <a:prstGeom prst="rect">
            <a:avLst/>
          </a:prstGeom>
        </p:spPr>
      </p:pic>
      <p:sp>
        <p:nvSpPr>
          <p:cNvPr id="23" name="CuadroTexto 22">
            <a:extLst>
              <a:ext uri="{FF2B5EF4-FFF2-40B4-BE49-F238E27FC236}">
                <a16:creationId xmlns:a16="http://schemas.microsoft.com/office/drawing/2014/main" id="{4E33BC98-A8A0-020B-00A1-E8EA4045C9E6}"/>
              </a:ext>
            </a:extLst>
          </p:cNvPr>
          <p:cNvSpPr txBox="1"/>
          <p:nvPr/>
        </p:nvSpPr>
        <p:spPr>
          <a:xfrm>
            <a:off x="5281167" y="543132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24" name="Imagen 23">
            <a:extLst>
              <a:ext uri="{FF2B5EF4-FFF2-40B4-BE49-F238E27FC236}">
                <a16:creationId xmlns:a16="http://schemas.microsoft.com/office/drawing/2014/main" id="{C7EFE2C8-1DD4-FFA1-D1F4-DC7F353B047E}"/>
              </a:ext>
            </a:extLst>
          </p:cNvPr>
          <p:cNvPicPr>
            <a:picLocks noChangeAspect="1"/>
          </p:cNvPicPr>
          <p:nvPr/>
        </p:nvPicPr>
        <p:blipFill>
          <a:blip r:embed="rId5"/>
          <a:stretch>
            <a:fillRect/>
          </a:stretch>
        </p:blipFill>
        <p:spPr>
          <a:xfrm>
            <a:off x="4974809" y="5192170"/>
            <a:ext cx="1025710" cy="1025710"/>
          </a:xfrm>
          <a:prstGeom prst="rect">
            <a:avLst/>
          </a:prstGeom>
        </p:spPr>
      </p:pic>
      <p:pic>
        <p:nvPicPr>
          <p:cNvPr id="3" name="Imagen 2">
            <a:extLst>
              <a:ext uri="{FF2B5EF4-FFF2-40B4-BE49-F238E27FC236}">
                <a16:creationId xmlns:a16="http://schemas.microsoft.com/office/drawing/2014/main" id="{12DF4FC5-51F1-97FB-DA3A-3DB4C01D1FB6}"/>
              </a:ext>
            </a:extLst>
          </p:cNvPr>
          <p:cNvPicPr>
            <a:picLocks noChangeAspect="1"/>
          </p:cNvPicPr>
          <p:nvPr/>
        </p:nvPicPr>
        <p:blipFill>
          <a:blip r:embed="rId8"/>
          <a:stretch>
            <a:fillRect/>
          </a:stretch>
        </p:blipFill>
        <p:spPr>
          <a:xfrm>
            <a:off x="73107" y="2100224"/>
            <a:ext cx="5014215" cy="47577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05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a:extLst>
              <a:ext uri="{FF2B5EF4-FFF2-40B4-BE49-F238E27FC236}">
                <a16:creationId xmlns:a16="http://schemas.microsoft.com/office/drawing/2014/main" id="{2B7027EA-9A1B-D13D-99A9-E17896406691}"/>
              </a:ext>
            </a:extLst>
          </p:cNvPr>
          <p:cNvGraphicFramePr/>
          <p:nvPr/>
        </p:nvGraphicFramePr>
        <p:xfrm>
          <a:off x="-538855" y="1411692"/>
          <a:ext cx="6250640" cy="411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lipse 2">
            <a:extLst>
              <a:ext uri="{FF2B5EF4-FFF2-40B4-BE49-F238E27FC236}">
                <a16:creationId xmlns:a16="http://schemas.microsoft.com/office/drawing/2014/main" id="{E465F0CC-0EDC-CDC9-BCCC-19A2CD2199F9}"/>
              </a:ext>
            </a:extLst>
          </p:cNvPr>
          <p:cNvSpPr/>
          <p:nvPr/>
        </p:nvSpPr>
        <p:spPr>
          <a:xfrm>
            <a:off x="418352" y="1276084"/>
            <a:ext cx="4444544" cy="4444544"/>
          </a:xfrm>
          <a:prstGeom prst="ellips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7" name="Elipse 16">
            <a:extLst>
              <a:ext uri="{FF2B5EF4-FFF2-40B4-BE49-F238E27FC236}">
                <a16:creationId xmlns:a16="http://schemas.microsoft.com/office/drawing/2014/main" id="{6C6EF51F-69D8-0DA6-5216-BDE9A2449156}"/>
              </a:ext>
            </a:extLst>
          </p:cNvPr>
          <p:cNvSpPr/>
          <p:nvPr/>
        </p:nvSpPr>
        <p:spPr>
          <a:xfrm>
            <a:off x="1187421" y="2049241"/>
            <a:ext cx="2913852" cy="2913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8" name="CuadroTexto 7">
            <a:extLst>
              <a:ext uri="{FF2B5EF4-FFF2-40B4-BE49-F238E27FC236}">
                <a16:creationId xmlns:a16="http://schemas.microsoft.com/office/drawing/2014/main" id="{48CC4941-F0AF-137C-A9F8-7C27F079FDDF}"/>
              </a:ext>
            </a:extLst>
          </p:cNvPr>
          <p:cNvSpPr txBox="1"/>
          <p:nvPr/>
        </p:nvSpPr>
        <p:spPr>
          <a:xfrm>
            <a:off x="1104759" y="3169544"/>
            <a:ext cx="3141839" cy="584775"/>
          </a:xfrm>
          <a:prstGeom prst="rect">
            <a:avLst/>
          </a:prstGeom>
          <a:noFill/>
        </p:spPr>
        <p:txBody>
          <a:bodyPr wrap="square" rtlCol="0">
            <a:spAutoFit/>
          </a:bodyPr>
          <a:lstStyle/>
          <a:p>
            <a:pPr algn="ctr"/>
            <a:r>
              <a:rPr lang="es-MX" sz="3200" b="1">
                <a:solidFill>
                  <a:srgbClr val="F4364C"/>
                </a:solidFill>
                <a:latin typeface="Verdana" panose="020B0604030504040204" pitchFamily="34" charset="0"/>
                <a:ea typeface="Verdana" panose="020B0604030504040204" pitchFamily="34" charset="0"/>
                <a:cs typeface="Verdana" panose="020B0604030504040204" pitchFamily="34" charset="0"/>
              </a:rPr>
              <a:t>Riesgos</a:t>
            </a:r>
            <a:endParaRPr lang="es-MX" sz="3200">
              <a:solidFill>
                <a:srgbClr val="F4364C"/>
              </a:solidFill>
            </a:endParaRPr>
          </a:p>
        </p:txBody>
      </p:sp>
      <p:sp>
        <p:nvSpPr>
          <p:cNvPr id="2" name="Subtítulo 2">
            <a:extLst>
              <a:ext uri="{FF2B5EF4-FFF2-40B4-BE49-F238E27FC236}">
                <a16:creationId xmlns:a16="http://schemas.microsoft.com/office/drawing/2014/main" id="{199B38F4-5578-CD50-1F89-96D8DDEA2812}"/>
              </a:ext>
            </a:extLst>
          </p:cNvPr>
          <p:cNvSpPr txBox="1">
            <a:spLocks/>
          </p:cNvSpPr>
          <p:nvPr/>
        </p:nvSpPr>
        <p:spPr>
          <a:xfrm>
            <a:off x="5634321" y="537441"/>
            <a:ext cx="3882867" cy="782777"/>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10000"/>
              </a:lnSpc>
              <a:buNone/>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La información generada puede ser </a:t>
            </a:r>
            <a:r>
              <a:rPr lang="es-MX" sz="1200">
                <a:solidFill>
                  <a:srgbClr val="F4364C"/>
                </a:solidFill>
                <a:latin typeface="Verdana" panose="020B0604030504040204" pitchFamily="34" charset="0"/>
                <a:ea typeface="Verdana" panose="020B0604030504040204" pitchFamily="34" charset="0"/>
                <a:cs typeface="Verdana" panose="020B0604030504040204" pitchFamily="34" charset="0"/>
              </a:rPr>
              <a:t>dañina o inapropiada</a:t>
            </a:r>
          </a:p>
        </p:txBody>
      </p:sp>
      <p:sp>
        <p:nvSpPr>
          <p:cNvPr id="5" name="Rectángulo redondeado 4">
            <a:extLst>
              <a:ext uri="{FF2B5EF4-FFF2-40B4-BE49-F238E27FC236}">
                <a16:creationId xmlns:a16="http://schemas.microsoft.com/office/drawing/2014/main" id="{85575130-74B4-476D-8551-57C003FD0427}"/>
              </a:ext>
            </a:extLst>
          </p:cNvPr>
          <p:cNvSpPr/>
          <p:nvPr/>
        </p:nvSpPr>
        <p:spPr>
          <a:xfrm>
            <a:off x="4772249" y="354383"/>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5" name="Elipse 14">
            <a:extLst>
              <a:ext uri="{FF2B5EF4-FFF2-40B4-BE49-F238E27FC236}">
                <a16:creationId xmlns:a16="http://schemas.microsoft.com/office/drawing/2014/main" id="{B257E9CA-BE5D-1300-4947-047869EACCC1}"/>
              </a:ext>
            </a:extLst>
          </p:cNvPr>
          <p:cNvSpPr/>
          <p:nvPr/>
        </p:nvSpPr>
        <p:spPr>
          <a:xfrm>
            <a:off x="4602021" y="339628"/>
            <a:ext cx="1085333" cy="1085333"/>
          </a:xfrm>
          <a:prstGeom prst="ellipse">
            <a:avLst/>
          </a:prstGeom>
          <a:gradFill flip="none" rotWithShape="1">
            <a:gsLst>
              <a:gs pos="8000">
                <a:srgbClr val="06D5AC"/>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28" name="Conector recto 27">
            <a:extLst>
              <a:ext uri="{FF2B5EF4-FFF2-40B4-BE49-F238E27FC236}">
                <a16:creationId xmlns:a16="http://schemas.microsoft.com/office/drawing/2014/main" id="{808EB2BE-E1D3-08AE-5467-10E46FCC9201}"/>
              </a:ext>
            </a:extLst>
          </p:cNvPr>
          <p:cNvCxnSpPr/>
          <p:nvPr/>
        </p:nvCxnSpPr>
        <p:spPr>
          <a:xfrm flipV="1">
            <a:off x="3625417" y="1073037"/>
            <a:ext cx="976604" cy="41052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a16="http://schemas.microsoft.com/office/drawing/2014/main" id="{DABD88BA-0316-4B17-AA3D-F04D2F5B5D19}"/>
              </a:ext>
            </a:extLst>
          </p:cNvPr>
          <p:cNvSpPr/>
          <p:nvPr/>
        </p:nvSpPr>
        <p:spPr>
          <a:xfrm>
            <a:off x="3502806" y="1398578"/>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35" name="Imagen 34">
            <a:extLst>
              <a:ext uri="{FF2B5EF4-FFF2-40B4-BE49-F238E27FC236}">
                <a16:creationId xmlns:a16="http://schemas.microsoft.com/office/drawing/2014/main" id="{A85A5321-581F-CBE6-187D-8623299C6FC6}"/>
              </a:ext>
            </a:extLst>
          </p:cNvPr>
          <p:cNvPicPr>
            <a:picLocks noChangeAspect="1"/>
          </p:cNvPicPr>
          <p:nvPr/>
        </p:nvPicPr>
        <p:blipFill>
          <a:blip r:embed="rId8"/>
          <a:stretch>
            <a:fillRect/>
          </a:stretch>
        </p:blipFill>
        <p:spPr>
          <a:xfrm>
            <a:off x="4748345" y="499933"/>
            <a:ext cx="792685" cy="782777"/>
          </a:xfrm>
          <a:prstGeom prst="rect">
            <a:avLst/>
          </a:prstGeom>
        </p:spPr>
      </p:pic>
      <p:sp>
        <p:nvSpPr>
          <p:cNvPr id="38" name="Subtítulo 2">
            <a:extLst>
              <a:ext uri="{FF2B5EF4-FFF2-40B4-BE49-F238E27FC236}">
                <a16:creationId xmlns:a16="http://schemas.microsoft.com/office/drawing/2014/main" id="{3BE425DA-C95A-77CF-A1F6-4FABCE0B3FF4}"/>
              </a:ext>
            </a:extLst>
          </p:cNvPr>
          <p:cNvSpPr txBox="1">
            <a:spLocks/>
          </p:cNvSpPr>
          <p:nvPr/>
        </p:nvSpPr>
        <p:spPr>
          <a:xfrm>
            <a:off x="6804628" y="1802987"/>
            <a:ext cx="3882867" cy="782777"/>
          </a:xfrm>
          <a:prstGeom prst="rect">
            <a:avLst/>
          </a:prstGeom>
        </p:spPr>
        <p:txBody>
          <a:bodyPr vert="horz" lIns="121920" tIns="60960" rIns="121920" bIns="6096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10000"/>
              </a:lnSpc>
              <a:buNone/>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La información generada puede ser </a:t>
            </a:r>
            <a:r>
              <a:rPr lang="es-MX" sz="1200">
                <a:solidFill>
                  <a:srgbClr val="F4364C"/>
                </a:solidFill>
                <a:latin typeface="Verdana" panose="020B0604030504040204" pitchFamily="34" charset="0"/>
                <a:ea typeface="Verdana" panose="020B0604030504040204" pitchFamily="34" charset="0"/>
                <a:cs typeface="Verdana" panose="020B0604030504040204" pitchFamily="34" charset="0"/>
              </a:rPr>
              <a:t>incoherente y necesita ser evaluada</a:t>
            </a: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 con respecto al contexto para el que se desea utilizar</a:t>
            </a:r>
          </a:p>
        </p:txBody>
      </p:sp>
      <p:sp>
        <p:nvSpPr>
          <p:cNvPr id="39" name="Rectángulo redondeado 38">
            <a:extLst>
              <a:ext uri="{FF2B5EF4-FFF2-40B4-BE49-F238E27FC236}">
                <a16:creationId xmlns:a16="http://schemas.microsoft.com/office/drawing/2014/main" id="{511B916D-2246-622A-F887-F8C85E3F6587}"/>
              </a:ext>
            </a:extLst>
          </p:cNvPr>
          <p:cNvSpPr/>
          <p:nvPr/>
        </p:nvSpPr>
        <p:spPr>
          <a:xfrm>
            <a:off x="5942557" y="1619929"/>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0" name="Elipse 39">
            <a:extLst>
              <a:ext uri="{FF2B5EF4-FFF2-40B4-BE49-F238E27FC236}">
                <a16:creationId xmlns:a16="http://schemas.microsoft.com/office/drawing/2014/main" id="{70E07465-11D2-7BBB-0AB3-A4565049873D}"/>
              </a:ext>
            </a:extLst>
          </p:cNvPr>
          <p:cNvSpPr/>
          <p:nvPr/>
        </p:nvSpPr>
        <p:spPr>
          <a:xfrm>
            <a:off x="5772329" y="1605174"/>
            <a:ext cx="1085333" cy="1085333"/>
          </a:xfrm>
          <a:prstGeom prst="ellipse">
            <a:avLst/>
          </a:prstGeom>
          <a:gradFill>
            <a:gsLst>
              <a:gs pos="8000">
                <a:srgbClr val="C125B7"/>
              </a:gs>
              <a:gs pos="94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1" name="Conector recto 40">
            <a:extLst>
              <a:ext uri="{FF2B5EF4-FFF2-40B4-BE49-F238E27FC236}">
                <a16:creationId xmlns:a16="http://schemas.microsoft.com/office/drawing/2014/main" id="{A6567B51-6EBB-D511-93C0-20C55333B283}"/>
              </a:ext>
            </a:extLst>
          </p:cNvPr>
          <p:cNvCxnSpPr>
            <a:cxnSpLocks/>
          </p:cNvCxnSpPr>
          <p:nvPr/>
        </p:nvCxnSpPr>
        <p:spPr>
          <a:xfrm flipV="1">
            <a:off x="4699149" y="2338583"/>
            <a:ext cx="1073180" cy="21605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Elipse 41">
            <a:extLst>
              <a:ext uri="{FF2B5EF4-FFF2-40B4-BE49-F238E27FC236}">
                <a16:creationId xmlns:a16="http://schemas.microsoft.com/office/drawing/2014/main" id="{14945162-F325-885C-CD75-52B46BB6EB28}"/>
              </a:ext>
            </a:extLst>
          </p:cNvPr>
          <p:cNvSpPr/>
          <p:nvPr/>
        </p:nvSpPr>
        <p:spPr>
          <a:xfrm>
            <a:off x="4573113" y="244651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43" name="Imagen 42">
            <a:extLst>
              <a:ext uri="{FF2B5EF4-FFF2-40B4-BE49-F238E27FC236}">
                <a16:creationId xmlns:a16="http://schemas.microsoft.com/office/drawing/2014/main" id="{3E375F6B-15B0-D7A7-C6BF-DFF5201ED35F}"/>
              </a:ext>
            </a:extLst>
          </p:cNvPr>
          <p:cNvPicPr>
            <a:picLocks noChangeAspect="1"/>
          </p:cNvPicPr>
          <p:nvPr/>
        </p:nvPicPr>
        <p:blipFill>
          <a:blip r:embed="rId8"/>
          <a:stretch>
            <a:fillRect/>
          </a:stretch>
        </p:blipFill>
        <p:spPr>
          <a:xfrm>
            <a:off x="5918653" y="1765479"/>
            <a:ext cx="792685" cy="782777"/>
          </a:xfrm>
          <a:prstGeom prst="rect">
            <a:avLst/>
          </a:prstGeom>
        </p:spPr>
      </p:pic>
      <p:sp>
        <p:nvSpPr>
          <p:cNvPr id="44" name="Subtítulo 2">
            <a:extLst>
              <a:ext uri="{FF2B5EF4-FFF2-40B4-BE49-F238E27FC236}">
                <a16:creationId xmlns:a16="http://schemas.microsoft.com/office/drawing/2014/main" id="{161EB170-4617-D6DF-BE12-92FBEE452518}"/>
              </a:ext>
            </a:extLst>
          </p:cNvPr>
          <p:cNvSpPr txBox="1">
            <a:spLocks/>
          </p:cNvSpPr>
          <p:nvPr/>
        </p:nvSpPr>
        <p:spPr>
          <a:xfrm>
            <a:off x="6699277" y="4293496"/>
            <a:ext cx="4141088" cy="782777"/>
          </a:xfrm>
          <a:prstGeom prst="rect">
            <a:avLst/>
          </a:prstGeom>
        </p:spPr>
        <p:txBody>
          <a:bodyPr vert="horz" lIns="121920" tIns="60960" rIns="121920" bIns="6096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10000"/>
              </a:lnSpc>
              <a:buNone/>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La información generada </a:t>
            </a:r>
            <a:r>
              <a:rPr lang="es-MX" sz="1200">
                <a:solidFill>
                  <a:srgbClr val="F4364C"/>
                </a:solidFill>
                <a:latin typeface="Verdana" panose="020B0604030504040204" pitchFamily="34" charset="0"/>
                <a:ea typeface="Verdana" panose="020B0604030504040204" pitchFamily="34" charset="0"/>
                <a:cs typeface="Verdana" panose="020B0604030504040204" pitchFamily="34" charset="0"/>
              </a:rPr>
              <a:t>no siempre es correcta</a:t>
            </a: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 Puede ser </a:t>
            </a:r>
            <a:r>
              <a:rPr lang="es-MX" sz="1200">
                <a:solidFill>
                  <a:srgbClr val="F4364C"/>
                </a:solidFill>
                <a:latin typeface="Verdana" panose="020B0604030504040204" pitchFamily="34" charset="0"/>
                <a:ea typeface="Verdana" panose="020B0604030504040204" pitchFamily="34" charset="0"/>
                <a:cs typeface="Verdana" panose="020B0604030504040204" pitchFamily="34" charset="0"/>
              </a:rPr>
              <a:t>inventada</a:t>
            </a: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 por ChatGPT (halucinaciones) o </a:t>
            </a:r>
            <a:r>
              <a:rPr lang="es-MX" sz="1200">
                <a:solidFill>
                  <a:srgbClr val="F4364C"/>
                </a:solidFill>
                <a:latin typeface="Verdana" panose="020B0604030504040204" pitchFamily="34" charset="0"/>
                <a:ea typeface="Verdana" panose="020B0604030504040204" pitchFamily="34" charset="0"/>
                <a:cs typeface="Verdana" panose="020B0604030504040204" pitchFamily="34" charset="0"/>
              </a:rPr>
              <a:t>no ser vigente</a:t>
            </a: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 (revisar la fecha de corte de la información en la que se basa el modelo)</a:t>
            </a:r>
          </a:p>
        </p:txBody>
      </p:sp>
      <p:sp>
        <p:nvSpPr>
          <p:cNvPr id="45" name="Rectángulo redondeado 44">
            <a:extLst>
              <a:ext uri="{FF2B5EF4-FFF2-40B4-BE49-F238E27FC236}">
                <a16:creationId xmlns:a16="http://schemas.microsoft.com/office/drawing/2014/main" id="{A7DAA889-B188-039A-F5BF-C3AF1EAA3478}"/>
              </a:ext>
            </a:extLst>
          </p:cNvPr>
          <p:cNvSpPr/>
          <p:nvPr/>
        </p:nvSpPr>
        <p:spPr>
          <a:xfrm>
            <a:off x="5837206" y="4110438"/>
            <a:ext cx="5167373"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45">
            <a:extLst>
              <a:ext uri="{FF2B5EF4-FFF2-40B4-BE49-F238E27FC236}">
                <a16:creationId xmlns:a16="http://schemas.microsoft.com/office/drawing/2014/main" id="{82297AF6-589E-E012-6004-BBC2B3A66DD0}"/>
              </a:ext>
            </a:extLst>
          </p:cNvPr>
          <p:cNvSpPr/>
          <p:nvPr/>
        </p:nvSpPr>
        <p:spPr>
          <a:xfrm>
            <a:off x="5615218" y="4095683"/>
            <a:ext cx="1085333" cy="1085333"/>
          </a:xfrm>
          <a:prstGeom prst="ellipse">
            <a:avLst/>
          </a:prstGeom>
          <a:gradFill flip="none" rotWithShape="1">
            <a:gsLst>
              <a:gs pos="10000">
                <a:srgbClr val="FF7F2E"/>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7" name="Conector recto 46">
            <a:extLst>
              <a:ext uri="{FF2B5EF4-FFF2-40B4-BE49-F238E27FC236}">
                <a16:creationId xmlns:a16="http://schemas.microsoft.com/office/drawing/2014/main" id="{BC28DF53-6DF0-AA52-D2F8-0296317B1BEC}"/>
              </a:ext>
            </a:extLst>
          </p:cNvPr>
          <p:cNvCxnSpPr>
            <a:cxnSpLocks/>
            <a:stCxn id="59" idx="6"/>
          </p:cNvCxnSpPr>
          <p:nvPr/>
        </p:nvCxnSpPr>
        <p:spPr>
          <a:xfrm>
            <a:off x="4625683" y="4632536"/>
            <a:ext cx="1041295" cy="19655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a16="http://schemas.microsoft.com/office/drawing/2014/main" id="{B7D443BD-AB86-51FA-524C-94326E5693FC}"/>
              </a:ext>
            </a:extLst>
          </p:cNvPr>
          <p:cNvPicPr>
            <a:picLocks noChangeAspect="1"/>
          </p:cNvPicPr>
          <p:nvPr/>
        </p:nvPicPr>
        <p:blipFill>
          <a:blip r:embed="rId8"/>
          <a:stretch>
            <a:fillRect/>
          </a:stretch>
        </p:blipFill>
        <p:spPr>
          <a:xfrm>
            <a:off x="5761542" y="4255988"/>
            <a:ext cx="792685" cy="782777"/>
          </a:xfrm>
          <a:prstGeom prst="rect">
            <a:avLst/>
          </a:prstGeom>
        </p:spPr>
      </p:pic>
      <p:sp>
        <p:nvSpPr>
          <p:cNvPr id="50" name="Subtítulo 2">
            <a:extLst>
              <a:ext uri="{FF2B5EF4-FFF2-40B4-BE49-F238E27FC236}">
                <a16:creationId xmlns:a16="http://schemas.microsoft.com/office/drawing/2014/main" id="{8F4F75D6-68CB-D980-10E9-5CC2C36FD98D}"/>
              </a:ext>
            </a:extLst>
          </p:cNvPr>
          <p:cNvSpPr txBox="1">
            <a:spLocks/>
          </p:cNvSpPr>
          <p:nvPr/>
        </p:nvSpPr>
        <p:spPr>
          <a:xfrm>
            <a:off x="5657921" y="5534101"/>
            <a:ext cx="3882867" cy="782777"/>
          </a:xfrm>
          <a:prstGeom prst="rect">
            <a:avLst/>
          </a:prstGeom>
        </p:spPr>
        <p:txBody>
          <a:bodyPr vert="horz" lIns="121920" tIns="60960" rIns="121920" bIns="6096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10000"/>
              </a:lnSpc>
              <a:buNone/>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La información generada puede tener </a:t>
            </a:r>
            <a:r>
              <a:rPr lang="es-MX" sz="1200">
                <a:solidFill>
                  <a:srgbClr val="F4364C"/>
                </a:solidFill>
                <a:latin typeface="Verdana" panose="020B0604030504040204" pitchFamily="34" charset="0"/>
                <a:ea typeface="Verdana" panose="020B0604030504040204" pitchFamily="34" charset="0"/>
                <a:cs typeface="Verdana" panose="020B0604030504040204" pitchFamily="34" charset="0"/>
              </a:rPr>
              <a:t>sesgos</a:t>
            </a: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 dado que refleja los </a:t>
            </a:r>
            <a:r>
              <a:rPr lang="es-MX" sz="1200">
                <a:solidFill>
                  <a:srgbClr val="F4364C"/>
                </a:solidFill>
                <a:latin typeface="Verdana" panose="020B0604030504040204" pitchFamily="34" charset="0"/>
                <a:ea typeface="Verdana" panose="020B0604030504040204" pitchFamily="34" charset="0"/>
                <a:cs typeface="Verdana" panose="020B0604030504040204" pitchFamily="34" charset="0"/>
              </a:rPr>
              <a:t>sesgos de los seres humanos</a:t>
            </a: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 contenidos en la información en la que se basa el modelo</a:t>
            </a:r>
          </a:p>
        </p:txBody>
      </p:sp>
      <p:sp>
        <p:nvSpPr>
          <p:cNvPr id="51" name="Rectángulo redondeado 50">
            <a:extLst>
              <a:ext uri="{FF2B5EF4-FFF2-40B4-BE49-F238E27FC236}">
                <a16:creationId xmlns:a16="http://schemas.microsoft.com/office/drawing/2014/main" id="{7AC93BC3-2FA0-FE3D-1507-F54D712C2B2E}"/>
              </a:ext>
            </a:extLst>
          </p:cNvPr>
          <p:cNvSpPr/>
          <p:nvPr/>
        </p:nvSpPr>
        <p:spPr>
          <a:xfrm>
            <a:off x="4795849" y="5351043"/>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52" name="Elipse 51">
            <a:extLst>
              <a:ext uri="{FF2B5EF4-FFF2-40B4-BE49-F238E27FC236}">
                <a16:creationId xmlns:a16="http://schemas.microsoft.com/office/drawing/2014/main" id="{0EE3A225-6A2B-641B-C14B-06F0F7497963}"/>
              </a:ext>
            </a:extLst>
          </p:cNvPr>
          <p:cNvSpPr/>
          <p:nvPr/>
        </p:nvSpPr>
        <p:spPr>
          <a:xfrm>
            <a:off x="4539356" y="5336288"/>
            <a:ext cx="1085333" cy="1085333"/>
          </a:xfrm>
          <a:prstGeom prst="ellipse">
            <a:avLst/>
          </a:prstGeom>
          <a:gradFill flip="none" rotWithShape="1">
            <a:gsLst>
              <a:gs pos="10000">
                <a:srgbClr val="0DC9FD"/>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3" name="Conector recto 52">
            <a:extLst>
              <a:ext uri="{FF2B5EF4-FFF2-40B4-BE49-F238E27FC236}">
                <a16:creationId xmlns:a16="http://schemas.microsoft.com/office/drawing/2014/main" id="{ED0286D6-DA62-2DD4-C951-BEEFE139D08D}"/>
              </a:ext>
            </a:extLst>
          </p:cNvPr>
          <p:cNvCxnSpPr>
            <a:cxnSpLocks/>
            <a:stCxn id="54" idx="5"/>
          </p:cNvCxnSpPr>
          <p:nvPr/>
        </p:nvCxnSpPr>
        <p:spPr>
          <a:xfrm>
            <a:off x="3696441" y="5552730"/>
            <a:ext cx="929180" cy="51696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Elipse 53">
            <a:extLst>
              <a:ext uri="{FF2B5EF4-FFF2-40B4-BE49-F238E27FC236}">
                <a16:creationId xmlns:a16="http://schemas.microsoft.com/office/drawing/2014/main" id="{11EE61B2-62A3-52E3-853A-574661FC3252}"/>
              </a:ext>
            </a:extLst>
          </p:cNvPr>
          <p:cNvSpPr/>
          <p:nvPr/>
        </p:nvSpPr>
        <p:spPr>
          <a:xfrm>
            <a:off x="3560912" y="541720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55" name="Imagen 54">
            <a:extLst>
              <a:ext uri="{FF2B5EF4-FFF2-40B4-BE49-F238E27FC236}">
                <a16:creationId xmlns:a16="http://schemas.microsoft.com/office/drawing/2014/main" id="{F4DC1EAB-CACF-049E-CAEE-35E37857FF9B}"/>
              </a:ext>
            </a:extLst>
          </p:cNvPr>
          <p:cNvPicPr>
            <a:picLocks noChangeAspect="1"/>
          </p:cNvPicPr>
          <p:nvPr/>
        </p:nvPicPr>
        <p:blipFill>
          <a:blip r:embed="rId8"/>
          <a:stretch>
            <a:fillRect/>
          </a:stretch>
        </p:blipFill>
        <p:spPr>
          <a:xfrm>
            <a:off x="4685680" y="5496593"/>
            <a:ext cx="792685" cy="782777"/>
          </a:xfrm>
          <a:prstGeom prst="rect">
            <a:avLst/>
          </a:prstGeom>
        </p:spPr>
      </p:pic>
      <p:sp>
        <p:nvSpPr>
          <p:cNvPr id="59" name="Elipse 58">
            <a:extLst>
              <a:ext uri="{FF2B5EF4-FFF2-40B4-BE49-F238E27FC236}">
                <a16:creationId xmlns:a16="http://schemas.microsoft.com/office/drawing/2014/main" id="{26F60FBA-C524-9B7E-32E3-81EB808EAC2C}"/>
              </a:ext>
            </a:extLst>
          </p:cNvPr>
          <p:cNvSpPr/>
          <p:nvPr/>
        </p:nvSpPr>
        <p:spPr>
          <a:xfrm>
            <a:off x="4466900" y="4553144"/>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 name="Subtítulo 2">
            <a:extLst>
              <a:ext uri="{FF2B5EF4-FFF2-40B4-BE49-F238E27FC236}">
                <a16:creationId xmlns:a16="http://schemas.microsoft.com/office/drawing/2014/main" id="{E37E8A5B-004F-0C42-6B0F-DCF9F14CCF26}"/>
              </a:ext>
            </a:extLst>
          </p:cNvPr>
          <p:cNvSpPr txBox="1">
            <a:spLocks/>
          </p:cNvSpPr>
          <p:nvPr/>
        </p:nvSpPr>
        <p:spPr>
          <a:xfrm>
            <a:off x="6851677" y="3065670"/>
            <a:ext cx="3882867" cy="782777"/>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10000"/>
              </a:lnSpc>
              <a:buNone/>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ChatGTP es una </a:t>
            </a:r>
            <a:r>
              <a:rPr lang="es-MX" sz="1200">
                <a:solidFill>
                  <a:srgbClr val="F4364C"/>
                </a:solidFill>
                <a:latin typeface="Verdana" panose="020B0604030504040204" pitchFamily="34" charset="0"/>
                <a:ea typeface="Verdana" panose="020B0604030504040204" pitchFamily="34" charset="0"/>
                <a:cs typeface="Verdana" panose="020B0604030504040204" pitchFamily="34" charset="0"/>
              </a:rPr>
              <a:t>herramienta</a:t>
            </a: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 no una solución. No puede culpársele por </a:t>
            </a:r>
            <a:r>
              <a:rPr lang="es-MX" sz="1200">
                <a:solidFill>
                  <a:srgbClr val="F4364C"/>
                </a:solidFill>
                <a:latin typeface="Verdana" panose="020B0604030504040204" pitchFamily="34" charset="0"/>
                <a:ea typeface="Verdana" panose="020B0604030504040204" pitchFamily="34" charset="0"/>
                <a:cs typeface="Verdana" panose="020B0604030504040204" pitchFamily="34" charset="0"/>
              </a:rPr>
              <a:t>negligencia o descuido</a:t>
            </a: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 del usuario que la utiliza</a:t>
            </a:r>
          </a:p>
        </p:txBody>
      </p:sp>
      <p:sp>
        <p:nvSpPr>
          <p:cNvPr id="6" name="Rectángulo redondeado 44">
            <a:extLst>
              <a:ext uri="{FF2B5EF4-FFF2-40B4-BE49-F238E27FC236}">
                <a16:creationId xmlns:a16="http://schemas.microsoft.com/office/drawing/2014/main" id="{D6F1C05C-C35E-8148-3C4B-AF6E97AB89FA}"/>
              </a:ext>
            </a:extLst>
          </p:cNvPr>
          <p:cNvSpPr/>
          <p:nvPr/>
        </p:nvSpPr>
        <p:spPr>
          <a:xfrm>
            <a:off x="5989606" y="2882612"/>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7" name="Elipse 6">
            <a:extLst>
              <a:ext uri="{FF2B5EF4-FFF2-40B4-BE49-F238E27FC236}">
                <a16:creationId xmlns:a16="http://schemas.microsoft.com/office/drawing/2014/main" id="{BF7B3A4A-C91D-1143-C41E-097E3D910C26}"/>
              </a:ext>
            </a:extLst>
          </p:cNvPr>
          <p:cNvSpPr/>
          <p:nvPr/>
        </p:nvSpPr>
        <p:spPr>
          <a:xfrm>
            <a:off x="5767618" y="2867857"/>
            <a:ext cx="1085333" cy="1085333"/>
          </a:xfrm>
          <a:prstGeom prst="ellipse">
            <a:avLst/>
          </a:prstGeom>
          <a:solidFill>
            <a:srgbClr val="C12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9" name="Conector recto 8">
            <a:extLst>
              <a:ext uri="{FF2B5EF4-FFF2-40B4-BE49-F238E27FC236}">
                <a16:creationId xmlns:a16="http://schemas.microsoft.com/office/drawing/2014/main" id="{F3B0681F-606F-39F1-5DEC-DB35803F2772}"/>
              </a:ext>
            </a:extLst>
          </p:cNvPr>
          <p:cNvCxnSpPr>
            <a:cxnSpLocks/>
            <a:stCxn id="12" idx="6"/>
            <a:endCxn id="7" idx="2"/>
          </p:cNvCxnSpPr>
          <p:nvPr/>
        </p:nvCxnSpPr>
        <p:spPr>
          <a:xfrm>
            <a:off x="4936833" y="3404710"/>
            <a:ext cx="830785" cy="581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33AA366E-04CE-7E0A-DD77-F520ECD7A360}"/>
              </a:ext>
            </a:extLst>
          </p:cNvPr>
          <p:cNvPicPr>
            <a:picLocks noChangeAspect="1"/>
          </p:cNvPicPr>
          <p:nvPr/>
        </p:nvPicPr>
        <p:blipFill>
          <a:blip r:embed="rId8"/>
          <a:stretch>
            <a:fillRect/>
          </a:stretch>
        </p:blipFill>
        <p:spPr>
          <a:xfrm>
            <a:off x="5913942" y="3028162"/>
            <a:ext cx="792685" cy="782777"/>
          </a:xfrm>
          <a:prstGeom prst="rect">
            <a:avLst/>
          </a:prstGeom>
        </p:spPr>
      </p:pic>
      <p:sp>
        <p:nvSpPr>
          <p:cNvPr id="12" name="Elipse 11">
            <a:extLst>
              <a:ext uri="{FF2B5EF4-FFF2-40B4-BE49-F238E27FC236}">
                <a16:creationId xmlns:a16="http://schemas.microsoft.com/office/drawing/2014/main" id="{22DAFC17-C420-3457-6EC1-E1DFC807723F}"/>
              </a:ext>
            </a:extLst>
          </p:cNvPr>
          <p:cNvSpPr/>
          <p:nvPr/>
        </p:nvSpPr>
        <p:spPr>
          <a:xfrm>
            <a:off x="4778050" y="3325318"/>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138766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6DA4F564-EF44-159E-FEA7-8FC61249EA8C}"/>
              </a:ext>
            </a:extLst>
          </p:cNvPr>
          <p:cNvPicPr>
            <a:picLocks noChangeAspect="1"/>
          </p:cNvPicPr>
          <p:nvPr/>
        </p:nvPicPr>
        <p:blipFill>
          <a:blip r:embed="rId2"/>
          <a:stretch>
            <a:fillRect/>
          </a:stretch>
        </p:blipFill>
        <p:spPr>
          <a:xfrm>
            <a:off x="0" y="0"/>
            <a:ext cx="12192000" cy="6858000"/>
          </a:xfrm>
          <a:prstGeom prst="rect">
            <a:avLst/>
          </a:prstGeom>
        </p:spPr>
      </p:pic>
      <p:sp>
        <p:nvSpPr>
          <p:cNvPr id="3" name="Título 1">
            <a:extLst>
              <a:ext uri="{FF2B5EF4-FFF2-40B4-BE49-F238E27FC236}">
                <a16:creationId xmlns:a16="http://schemas.microsoft.com/office/drawing/2014/main" id="{77F53CBD-6B76-EA37-2CF0-85FFE061C1FC}"/>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a:t>Prompt Engineering</a:t>
            </a:r>
          </a:p>
          <a:p>
            <a:endParaRPr lang="es-MX" sz="8800"/>
          </a:p>
        </p:txBody>
      </p:sp>
      <p:grpSp>
        <p:nvGrpSpPr>
          <p:cNvPr id="4" name="Grupo 3">
            <a:extLst>
              <a:ext uri="{FF2B5EF4-FFF2-40B4-BE49-F238E27FC236}">
                <a16:creationId xmlns:a16="http://schemas.microsoft.com/office/drawing/2014/main" id="{3F520380-FEF6-6F48-BE06-805EEA186A14}"/>
              </a:ext>
            </a:extLst>
          </p:cNvPr>
          <p:cNvGrpSpPr/>
          <p:nvPr/>
        </p:nvGrpSpPr>
        <p:grpSpPr>
          <a:xfrm>
            <a:off x="823585" y="2605523"/>
            <a:ext cx="5216215" cy="1469944"/>
            <a:chOff x="2782153" y="1879316"/>
            <a:chExt cx="3912161" cy="1102458"/>
          </a:xfrm>
        </p:grpSpPr>
        <p:sp>
          <p:nvSpPr>
            <p:cNvPr id="5" name="Título 1">
              <a:extLst>
                <a:ext uri="{FF2B5EF4-FFF2-40B4-BE49-F238E27FC236}">
                  <a16:creationId xmlns:a16="http://schemas.microsoft.com/office/drawing/2014/main" id="{EECE0154-0C10-FEF2-3989-0CE76929EBA8}"/>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a:solidFill>
                    <a:schemeClr val="bg1"/>
                  </a:solidFill>
                  <a:latin typeface="Verdana"/>
                  <a:ea typeface="Verdana"/>
                  <a:cs typeface="+mj-lt"/>
                </a:rPr>
                <a:t>Prompt Engineering</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6" name="Conector recto 5">
              <a:extLst>
                <a:ext uri="{FF2B5EF4-FFF2-40B4-BE49-F238E27FC236}">
                  <a16:creationId xmlns:a16="http://schemas.microsoft.com/office/drawing/2014/main" id="{4B265B8B-1FD1-015C-553B-517F5F5E6035}"/>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5834444"/>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EC56800A-B812-F62E-9E9E-E51F313D3E30}"/>
              </a:ext>
            </a:extLst>
          </p:cNvPr>
          <p:cNvSpPr/>
          <p:nvPr/>
        </p:nvSpPr>
        <p:spPr>
          <a:xfrm>
            <a:off x="10687618" y="5528710"/>
            <a:ext cx="3305628" cy="3305628"/>
          </a:xfrm>
          <a:prstGeom prst="ellipse">
            <a:avLst/>
          </a:prstGeom>
          <a:gradFill>
            <a:gsLst>
              <a:gs pos="0">
                <a:srgbClr val="C125B7"/>
              </a:gs>
              <a:gs pos="99000">
                <a:srgbClr val="FF7F2E"/>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a:p>
        </p:txBody>
      </p:sp>
      <p:sp>
        <p:nvSpPr>
          <p:cNvPr id="13" name="Elipse 12">
            <a:extLst>
              <a:ext uri="{FF2B5EF4-FFF2-40B4-BE49-F238E27FC236}">
                <a16:creationId xmlns:a16="http://schemas.microsoft.com/office/drawing/2014/main" id="{BBBD28F0-9565-2314-E675-20B88332DF9A}"/>
              </a:ext>
            </a:extLst>
          </p:cNvPr>
          <p:cNvSpPr/>
          <p:nvPr/>
        </p:nvSpPr>
        <p:spPr>
          <a:xfrm>
            <a:off x="-423006" y="-743785"/>
            <a:ext cx="1255261" cy="1255261"/>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a:p>
        </p:txBody>
      </p:sp>
      <p:sp>
        <p:nvSpPr>
          <p:cNvPr id="3" name="TextBox 26">
            <a:extLst>
              <a:ext uri="{FF2B5EF4-FFF2-40B4-BE49-F238E27FC236}">
                <a16:creationId xmlns:a16="http://schemas.microsoft.com/office/drawing/2014/main" id="{0F46340C-824B-319A-C882-871478216ABF}"/>
              </a:ext>
            </a:extLst>
          </p:cNvPr>
          <p:cNvSpPr txBox="1"/>
          <p:nvPr/>
        </p:nvSpPr>
        <p:spPr>
          <a:xfrm>
            <a:off x="2863272" y="3105366"/>
            <a:ext cx="6474691" cy="1569660"/>
          </a:xfrm>
          <a:prstGeom prst="rect">
            <a:avLst/>
          </a:prstGeom>
          <a:noFill/>
        </p:spPr>
        <p:txBody>
          <a:bodyPr wrap="square" lIns="91440" tIns="45720" rIns="91440" bIns="45720" rtlCol="0" anchor="t">
            <a:spAutoFit/>
          </a:bodyPr>
          <a:lstStyle/>
          <a:p>
            <a:pPr algn="ctr"/>
            <a:r>
              <a:rPr lang="es-MX" sz="3200">
                <a:solidFill>
                  <a:srgbClr val="3C1053"/>
                </a:solidFill>
                <a:latin typeface="Verdana"/>
                <a:ea typeface="Verdana"/>
              </a:rPr>
              <a:t>Las </a:t>
            </a:r>
            <a:r>
              <a:rPr lang="es-MX" sz="3200">
                <a:solidFill>
                  <a:srgbClr val="F4364C"/>
                </a:solidFill>
                <a:latin typeface="Verdana"/>
                <a:ea typeface="Verdana"/>
              </a:rPr>
              <a:t>respuestas</a:t>
            </a:r>
            <a:r>
              <a:rPr lang="es-MX" sz="3200">
                <a:solidFill>
                  <a:srgbClr val="3C1053"/>
                </a:solidFill>
                <a:latin typeface="Verdana"/>
                <a:ea typeface="Verdana"/>
              </a:rPr>
              <a:t> que obtienes, dependen de las </a:t>
            </a:r>
            <a:r>
              <a:rPr lang="es-MX" sz="3200">
                <a:solidFill>
                  <a:srgbClr val="F4364C"/>
                </a:solidFill>
                <a:latin typeface="Verdana"/>
                <a:ea typeface="Verdana"/>
              </a:rPr>
              <a:t>preguntas</a:t>
            </a:r>
            <a:r>
              <a:rPr lang="es-MX" sz="3200">
                <a:solidFill>
                  <a:srgbClr val="3C1053"/>
                </a:solidFill>
                <a:latin typeface="Verdana"/>
                <a:ea typeface="Verdana"/>
              </a:rPr>
              <a:t> que realices</a:t>
            </a:r>
            <a:endParaRPr lang="es-ES" sz="3200" dirty="0">
              <a:latin typeface="Verdana"/>
              <a:ea typeface="Verdana"/>
            </a:endParaRPr>
          </a:p>
        </p:txBody>
      </p:sp>
      <p:sp>
        <p:nvSpPr>
          <p:cNvPr id="5" name="Rectangle: Rounded Corners 27">
            <a:extLst>
              <a:ext uri="{FF2B5EF4-FFF2-40B4-BE49-F238E27FC236}">
                <a16:creationId xmlns:a16="http://schemas.microsoft.com/office/drawing/2014/main" id="{E06CA927-7B14-2A88-318D-DC74E7D14292}"/>
              </a:ext>
            </a:extLst>
          </p:cNvPr>
          <p:cNvSpPr/>
          <p:nvPr/>
        </p:nvSpPr>
        <p:spPr>
          <a:xfrm>
            <a:off x="5438451" y="2114208"/>
            <a:ext cx="1315097" cy="59250"/>
          </a:xfrm>
          <a:prstGeom prst="roundRect">
            <a:avLst>
              <a:gd name="adj" fmla="val 50000"/>
            </a:avLst>
          </a:prstGeom>
          <a:solidFill>
            <a:srgbClr val="3C1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3C1053"/>
              </a:solidFill>
            </a:endParaRPr>
          </a:p>
        </p:txBody>
      </p:sp>
      <p:sp>
        <p:nvSpPr>
          <p:cNvPr id="6" name="Elipse 5">
            <a:extLst>
              <a:ext uri="{FF2B5EF4-FFF2-40B4-BE49-F238E27FC236}">
                <a16:creationId xmlns:a16="http://schemas.microsoft.com/office/drawing/2014/main" id="{B7DE3D0A-733D-3426-3EB4-EEFF6A8DC5EA}"/>
              </a:ext>
            </a:extLst>
          </p:cNvPr>
          <p:cNvSpPr/>
          <p:nvPr/>
        </p:nvSpPr>
        <p:spPr>
          <a:xfrm>
            <a:off x="9849993" y="6065179"/>
            <a:ext cx="447066" cy="447066"/>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11" name="Elipse 10">
            <a:extLst>
              <a:ext uri="{FF2B5EF4-FFF2-40B4-BE49-F238E27FC236}">
                <a16:creationId xmlns:a16="http://schemas.microsoft.com/office/drawing/2014/main" id="{A99A0747-12F8-7619-6A7B-331ACF339CAA}"/>
              </a:ext>
            </a:extLst>
          </p:cNvPr>
          <p:cNvSpPr/>
          <p:nvPr/>
        </p:nvSpPr>
        <p:spPr>
          <a:xfrm>
            <a:off x="9486228" y="1019642"/>
            <a:ext cx="433447" cy="433447"/>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16" name="Elipse 15">
            <a:extLst>
              <a:ext uri="{FF2B5EF4-FFF2-40B4-BE49-F238E27FC236}">
                <a16:creationId xmlns:a16="http://schemas.microsoft.com/office/drawing/2014/main" id="{6B1D06EB-1027-D94B-7FE2-C98533904D09}"/>
              </a:ext>
            </a:extLst>
          </p:cNvPr>
          <p:cNvSpPr/>
          <p:nvPr/>
        </p:nvSpPr>
        <p:spPr>
          <a:xfrm>
            <a:off x="2769339" y="5591641"/>
            <a:ext cx="278225" cy="250003"/>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cxnSp>
        <p:nvCxnSpPr>
          <p:cNvPr id="10" name="Conector recto 9">
            <a:extLst>
              <a:ext uri="{FF2B5EF4-FFF2-40B4-BE49-F238E27FC236}">
                <a16:creationId xmlns:a16="http://schemas.microsoft.com/office/drawing/2014/main" id="{3E3405FD-FA33-F245-09C2-C54917C1C72B}"/>
              </a:ext>
            </a:extLst>
          </p:cNvPr>
          <p:cNvCxnSpPr>
            <a:cxnSpLocks/>
            <a:endCxn id="17" idx="0"/>
          </p:cNvCxnSpPr>
          <p:nvPr/>
        </p:nvCxnSpPr>
        <p:spPr>
          <a:xfrm flipH="1">
            <a:off x="6446128" y="4278702"/>
            <a:ext cx="1237924" cy="106899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ubtítulo 2">
            <a:extLst>
              <a:ext uri="{FF2B5EF4-FFF2-40B4-BE49-F238E27FC236}">
                <a16:creationId xmlns:a16="http://schemas.microsoft.com/office/drawing/2014/main" id="{34CAE6A1-9844-7223-6576-F487CED0BE53}"/>
              </a:ext>
            </a:extLst>
          </p:cNvPr>
          <p:cNvSpPr txBox="1">
            <a:spLocks/>
          </p:cNvSpPr>
          <p:nvPr/>
        </p:nvSpPr>
        <p:spPr>
          <a:xfrm>
            <a:off x="7017366" y="5219814"/>
            <a:ext cx="2293275" cy="1340436"/>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a:solidFill>
                  <a:srgbClr val="3C0E52"/>
                </a:solidFill>
                <a:latin typeface="Verdana" panose="020B0604030504040204" pitchFamily="34" charset="0"/>
                <a:ea typeface="Verdana" panose="020B0604030504040204" pitchFamily="34" charset="0"/>
                <a:cs typeface="Verdana" panose="020B0604030504040204" pitchFamily="34" charset="0"/>
              </a:rPr>
              <a:t>El </a:t>
            </a:r>
            <a:r>
              <a:rPr lang="es-MX">
                <a:solidFill>
                  <a:srgbClr val="F4364C"/>
                </a:solidFill>
                <a:latin typeface="Verdana" panose="020B0604030504040204" pitchFamily="34" charset="0"/>
                <a:ea typeface="Verdana" panose="020B0604030504040204" pitchFamily="34" charset="0"/>
                <a:cs typeface="Verdana" panose="020B0604030504040204" pitchFamily="34" charset="0"/>
              </a:rPr>
              <a:t>prompt</a:t>
            </a:r>
            <a:r>
              <a:rPr lang="es-MX">
                <a:solidFill>
                  <a:srgbClr val="3C0E52"/>
                </a:solidFill>
                <a:latin typeface="Verdana" panose="020B0604030504040204" pitchFamily="34" charset="0"/>
                <a:ea typeface="Verdana" panose="020B0604030504040204" pitchFamily="34" charset="0"/>
                <a:cs typeface="Verdana" panose="020B0604030504040204" pitchFamily="34" charset="0"/>
              </a:rPr>
              <a:t> que le proporcionas</a:t>
            </a:r>
          </a:p>
        </p:txBody>
      </p:sp>
      <p:sp>
        <p:nvSpPr>
          <p:cNvPr id="15" name="Rectángulo redondeado 34">
            <a:extLst>
              <a:ext uri="{FF2B5EF4-FFF2-40B4-BE49-F238E27FC236}">
                <a16:creationId xmlns:a16="http://schemas.microsoft.com/office/drawing/2014/main" id="{EEC27087-E233-0807-78D0-0518A1575865}"/>
              </a:ext>
            </a:extLst>
          </p:cNvPr>
          <p:cNvSpPr/>
          <p:nvPr/>
        </p:nvSpPr>
        <p:spPr>
          <a:xfrm>
            <a:off x="6387248" y="5084454"/>
            <a:ext cx="2921561" cy="1595543"/>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7" name="Elipse 16">
            <a:extLst>
              <a:ext uri="{FF2B5EF4-FFF2-40B4-BE49-F238E27FC236}">
                <a16:creationId xmlns:a16="http://schemas.microsoft.com/office/drawing/2014/main" id="{0EADA438-F866-828A-DA61-65874F1F7B61}"/>
              </a:ext>
            </a:extLst>
          </p:cNvPr>
          <p:cNvSpPr/>
          <p:nvPr/>
        </p:nvSpPr>
        <p:spPr>
          <a:xfrm>
            <a:off x="5903461" y="5347694"/>
            <a:ext cx="1085333" cy="1085333"/>
          </a:xfrm>
          <a:prstGeom prst="ellipse">
            <a:avLst/>
          </a:prstGeom>
          <a:gradFill flip="none" rotWithShape="1">
            <a:gsLst>
              <a:gs pos="8000">
                <a:srgbClr val="06D5AC"/>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9" name="Subtítulo 2">
            <a:extLst>
              <a:ext uri="{FF2B5EF4-FFF2-40B4-BE49-F238E27FC236}">
                <a16:creationId xmlns:a16="http://schemas.microsoft.com/office/drawing/2014/main" id="{0D3F8884-1E29-E028-BB8C-36EC8C1FE953}"/>
              </a:ext>
            </a:extLst>
          </p:cNvPr>
          <p:cNvSpPr txBox="1">
            <a:spLocks/>
          </p:cNvSpPr>
          <p:nvPr/>
        </p:nvSpPr>
        <p:spPr>
          <a:xfrm>
            <a:off x="1556288" y="985308"/>
            <a:ext cx="2268537" cy="133985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MX" sz="1800"/>
              <a:t>La </a:t>
            </a:r>
            <a:r>
              <a:rPr lang="es-MX" sz="1800">
                <a:solidFill>
                  <a:srgbClr val="F4364C"/>
                </a:solidFill>
              </a:rPr>
              <a:t>respuesta</a:t>
            </a:r>
            <a:r>
              <a:rPr lang="es-MX" sz="1800"/>
              <a:t> de ChatGPT</a:t>
            </a:r>
          </a:p>
        </p:txBody>
      </p:sp>
      <p:sp>
        <p:nvSpPr>
          <p:cNvPr id="20" name="Rectángulo redondeado 21">
            <a:extLst>
              <a:ext uri="{FF2B5EF4-FFF2-40B4-BE49-F238E27FC236}">
                <a16:creationId xmlns:a16="http://schemas.microsoft.com/office/drawing/2014/main" id="{710F6DEB-7C2C-A4AD-7427-C4104BE7B9E0}"/>
              </a:ext>
            </a:extLst>
          </p:cNvPr>
          <p:cNvSpPr/>
          <p:nvPr/>
        </p:nvSpPr>
        <p:spPr>
          <a:xfrm>
            <a:off x="899987" y="864398"/>
            <a:ext cx="2921561" cy="1595543"/>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21" name="Conector recto 20">
            <a:extLst>
              <a:ext uri="{FF2B5EF4-FFF2-40B4-BE49-F238E27FC236}">
                <a16:creationId xmlns:a16="http://schemas.microsoft.com/office/drawing/2014/main" id="{FFAEAFF1-279F-29FE-7B13-3D43B1EA9A99}"/>
              </a:ext>
            </a:extLst>
          </p:cNvPr>
          <p:cNvCxnSpPr>
            <a:cxnSpLocks/>
          </p:cNvCxnSpPr>
          <p:nvPr/>
        </p:nvCxnSpPr>
        <p:spPr>
          <a:xfrm flipH="1" flipV="1">
            <a:off x="832255" y="2173458"/>
            <a:ext cx="3843262" cy="93190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Elipse 21">
            <a:extLst>
              <a:ext uri="{FF2B5EF4-FFF2-40B4-BE49-F238E27FC236}">
                <a16:creationId xmlns:a16="http://schemas.microsoft.com/office/drawing/2014/main" id="{35AE319C-848C-6623-B056-E6951E2FF7D3}"/>
              </a:ext>
            </a:extLst>
          </p:cNvPr>
          <p:cNvSpPr/>
          <p:nvPr/>
        </p:nvSpPr>
        <p:spPr>
          <a:xfrm>
            <a:off x="378456" y="1119503"/>
            <a:ext cx="1085333" cy="1085333"/>
          </a:xfrm>
          <a:prstGeom prst="ellipse">
            <a:avLst/>
          </a:prstGeom>
          <a:gradFill flip="none" rotWithShape="1">
            <a:gsLst>
              <a:gs pos="10000">
                <a:srgbClr val="FF7F2E"/>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30" name="Imagen 29">
            <a:extLst>
              <a:ext uri="{FF2B5EF4-FFF2-40B4-BE49-F238E27FC236}">
                <a16:creationId xmlns:a16="http://schemas.microsoft.com/office/drawing/2014/main" id="{80E5572C-2390-56A6-6011-80C80BD4766C}"/>
              </a:ext>
            </a:extLst>
          </p:cNvPr>
          <p:cNvPicPr>
            <a:picLocks noChangeAspect="1"/>
          </p:cNvPicPr>
          <p:nvPr/>
        </p:nvPicPr>
        <p:blipFill>
          <a:blip r:embed="rId2"/>
          <a:stretch>
            <a:fillRect/>
          </a:stretch>
        </p:blipFill>
        <p:spPr>
          <a:xfrm>
            <a:off x="584572" y="1296053"/>
            <a:ext cx="673100" cy="622300"/>
          </a:xfrm>
          <a:prstGeom prst="rect">
            <a:avLst/>
          </a:prstGeom>
        </p:spPr>
      </p:pic>
      <p:pic>
        <p:nvPicPr>
          <p:cNvPr id="31" name="Imagen 30">
            <a:extLst>
              <a:ext uri="{FF2B5EF4-FFF2-40B4-BE49-F238E27FC236}">
                <a16:creationId xmlns:a16="http://schemas.microsoft.com/office/drawing/2014/main" id="{C36417AC-5A0F-5994-51E7-569458E4D367}"/>
              </a:ext>
            </a:extLst>
          </p:cNvPr>
          <p:cNvPicPr>
            <a:picLocks noChangeAspect="1"/>
          </p:cNvPicPr>
          <p:nvPr/>
        </p:nvPicPr>
        <p:blipFill>
          <a:blip r:embed="rId3"/>
          <a:stretch>
            <a:fillRect/>
          </a:stretch>
        </p:blipFill>
        <p:spPr>
          <a:xfrm>
            <a:off x="6134887" y="5524316"/>
            <a:ext cx="673100" cy="635000"/>
          </a:xfrm>
          <a:prstGeom prst="rect">
            <a:avLst/>
          </a:prstGeom>
        </p:spPr>
      </p:pic>
    </p:spTree>
    <p:extLst>
      <p:ext uri="{BB962C8B-B14F-4D97-AF65-F5344CB8AC3E}">
        <p14:creationId xmlns:p14="http://schemas.microsoft.com/office/powerpoint/2010/main" val="74387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a 20">
            <a:extLst>
              <a:ext uri="{FF2B5EF4-FFF2-40B4-BE49-F238E27FC236}">
                <a16:creationId xmlns:a16="http://schemas.microsoft.com/office/drawing/2014/main" id="{FCE214F5-8C07-1BE7-C768-09588B061BCB}"/>
              </a:ext>
            </a:extLst>
          </p:cNvPr>
          <p:cNvGraphicFramePr/>
          <p:nvPr/>
        </p:nvGraphicFramePr>
        <p:xfrm>
          <a:off x="2216855" y="904215"/>
          <a:ext cx="7677188" cy="5049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lipse 1">
            <a:extLst>
              <a:ext uri="{FF2B5EF4-FFF2-40B4-BE49-F238E27FC236}">
                <a16:creationId xmlns:a16="http://schemas.microsoft.com/office/drawing/2014/main" id="{432F1B3C-5A0F-604E-301D-D8246392966D}"/>
              </a:ext>
            </a:extLst>
          </p:cNvPr>
          <p:cNvSpPr/>
          <p:nvPr/>
        </p:nvSpPr>
        <p:spPr>
          <a:xfrm>
            <a:off x="4492781" y="1883049"/>
            <a:ext cx="3269804" cy="3269804"/>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6" name="Arco 45">
            <a:extLst>
              <a:ext uri="{FF2B5EF4-FFF2-40B4-BE49-F238E27FC236}">
                <a16:creationId xmlns:a16="http://schemas.microsoft.com/office/drawing/2014/main" id="{E092AB12-A911-82E4-77D8-C320E6E1B260}"/>
              </a:ext>
            </a:extLst>
          </p:cNvPr>
          <p:cNvSpPr/>
          <p:nvPr/>
        </p:nvSpPr>
        <p:spPr>
          <a:xfrm>
            <a:off x="3472916" y="774232"/>
            <a:ext cx="5309537" cy="5309537"/>
          </a:xfrm>
          <a:prstGeom prst="arc">
            <a:avLst>
              <a:gd name="adj1" fmla="val 16200000"/>
              <a:gd name="adj2" fmla="val 16161084"/>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6" name="Título 1">
            <a:extLst>
              <a:ext uri="{FF2B5EF4-FFF2-40B4-BE49-F238E27FC236}">
                <a16:creationId xmlns:a16="http://schemas.microsoft.com/office/drawing/2014/main" id="{D5FD1066-7FA1-9BF9-22F0-F52B6DDCD8D0}"/>
              </a:ext>
            </a:extLst>
          </p:cNvPr>
          <p:cNvSpPr>
            <a:spLocks noGrp="1"/>
          </p:cNvSpPr>
          <p:nvPr>
            <p:ph type="title"/>
          </p:nvPr>
        </p:nvSpPr>
        <p:spPr>
          <a:xfrm>
            <a:off x="4869377" y="3032302"/>
            <a:ext cx="2609589" cy="1149858"/>
          </a:xfrm>
        </p:spPr>
        <p:txBody>
          <a:bodyPr>
            <a:noAutofit/>
          </a:bodyPr>
          <a:lstStyle/>
          <a:p>
            <a:pPr algn="ctr"/>
            <a:r>
              <a:rPr lang="es-MX" sz="2800" b="1">
                <a:solidFill>
                  <a:schemeClr val="bg1"/>
                </a:solidFill>
                <a:latin typeface="Verdana" panose="020B0604030504040204" pitchFamily="34" charset="0"/>
                <a:ea typeface="Verdana" panose="020B0604030504040204" pitchFamily="34" charset="0"/>
                <a:cs typeface="Verdana" panose="020B0604030504040204" pitchFamily="34" charset="0"/>
              </a:rPr>
              <a:t>Mejores prácticas</a:t>
            </a:r>
          </a:p>
        </p:txBody>
      </p:sp>
      <p:sp>
        <p:nvSpPr>
          <p:cNvPr id="58" name="Rectángulo redondeado 57">
            <a:extLst>
              <a:ext uri="{FF2B5EF4-FFF2-40B4-BE49-F238E27FC236}">
                <a16:creationId xmlns:a16="http://schemas.microsoft.com/office/drawing/2014/main" id="{D87C0297-F705-2562-5EB3-BCE524D021EB}"/>
              </a:ext>
            </a:extLst>
          </p:cNvPr>
          <p:cNvSpPr/>
          <p:nvPr/>
        </p:nvSpPr>
        <p:spPr>
          <a:xfrm>
            <a:off x="7695282" y="1287254"/>
            <a:ext cx="3683436" cy="1042428"/>
          </a:xfrm>
          <a:prstGeom prst="roundRect">
            <a:avLst>
              <a:gd name="adj" fmla="val 50000"/>
            </a:avLst>
          </a:prstGeom>
          <a:solidFill>
            <a:schemeClr val="bg1">
              <a:lumMod val="95000"/>
            </a:schemeClr>
          </a:solidFill>
          <a:ln>
            <a:noFill/>
          </a:ln>
          <a:effectLst>
            <a:outerShdw blurRad="174799" dist="101923" dir="2700000" algn="tl" rotWithShape="0">
              <a:prstClr val="black">
                <a:alpha val="1716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59" name="Subtítulo 2">
            <a:extLst>
              <a:ext uri="{FF2B5EF4-FFF2-40B4-BE49-F238E27FC236}">
                <a16:creationId xmlns:a16="http://schemas.microsoft.com/office/drawing/2014/main" id="{1886D93A-0EAA-9887-4F14-EE79885C8065}"/>
              </a:ext>
            </a:extLst>
          </p:cNvPr>
          <p:cNvSpPr txBox="1">
            <a:spLocks/>
          </p:cNvSpPr>
          <p:nvPr/>
        </p:nvSpPr>
        <p:spPr>
          <a:xfrm>
            <a:off x="8749803" y="1375469"/>
            <a:ext cx="2503741" cy="894385"/>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Ser específico y estar bien definido</a:t>
            </a:r>
          </a:p>
        </p:txBody>
      </p:sp>
      <p:sp>
        <p:nvSpPr>
          <p:cNvPr id="64" name="Elipse 63">
            <a:extLst>
              <a:ext uri="{FF2B5EF4-FFF2-40B4-BE49-F238E27FC236}">
                <a16:creationId xmlns:a16="http://schemas.microsoft.com/office/drawing/2014/main" id="{E18BC8D0-4F8B-CCE3-0911-BB1414062042}"/>
              </a:ext>
            </a:extLst>
          </p:cNvPr>
          <p:cNvSpPr/>
          <p:nvPr/>
        </p:nvSpPr>
        <p:spPr>
          <a:xfrm>
            <a:off x="7826374" y="1408763"/>
            <a:ext cx="827799" cy="827799"/>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65" name="Título 1">
            <a:extLst>
              <a:ext uri="{FF2B5EF4-FFF2-40B4-BE49-F238E27FC236}">
                <a16:creationId xmlns:a16="http://schemas.microsoft.com/office/drawing/2014/main" id="{F4819EC6-FE03-07D4-A538-E8400020179A}"/>
              </a:ext>
            </a:extLst>
          </p:cNvPr>
          <p:cNvSpPr txBox="1">
            <a:spLocks/>
          </p:cNvSpPr>
          <p:nvPr/>
        </p:nvSpPr>
        <p:spPr>
          <a:xfrm>
            <a:off x="8013387" y="1488090"/>
            <a:ext cx="482668" cy="682161"/>
          </a:xfrm>
          <a:prstGeom prst="rect">
            <a:avLst/>
          </a:prstGeom>
        </p:spPr>
        <p:txBody>
          <a:bodyPr vert="horz" lIns="121920" tIns="60960" rIns="121920" bIns="60960" rtlCol="0" anchor="b">
            <a:normAutofit fontScale="90000"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MX" sz="4800" b="1">
                <a:solidFill>
                  <a:schemeClr val="bg1"/>
                </a:solidFill>
                <a:latin typeface="Verdana" panose="020B0604030504040204" pitchFamily="34" charset="0"/>
                <a:ea typeface="Verdana" panose="020B0604030504040204" pitchFamily="34" charset="0"/>
                <a:cs typeface="Verdana" panose="020B0604030504040204" pitchFamily="34" charset="0"/>
              </a:rPr>
              <a:t>2</a:t>
            </a:r>
          </a:p>
        </p:txBody>
      </p:sp>
      <p:sp>
        <p:nvSpPr>
          <p:cNvPr id="66" name="Elipse 65">
            <a:extLst>
              <a:ext uri="{FF2B5EF4-FFF2-40B4-BE49-F238E27FC236}">
                <a16:creationId xmlns:a16="http://schemas.microsoft.com/office/drawing/2014/main" id="{344AB2F4-27FB-0F2E-6F77-4D6D3E94B770}"/>
              </a:ext>
            </a:extLst>
          </p:cNvPr>
          <p:cNvSpPr/>
          <p:nvPr/>
        </p:nvSpPr>
        <p:spPr>
          <a:xfrm>
            <a:off x="7769841" y="1342393"/>
            <a:ext cx="945816" cy="945816"/>
          </a:xfrm>
          <a:prstGeom prst="ellips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8" name="Rectángulo redondeado 17">
            <a:extLst>
              <a:ext uri="{FF2B5EF4-FFF2-40B4-BE49-F238E27FC236}">
                <a16:creationId xmlns:a16="http://schemas.microsoft.com/office/drawing/2014/main" id="{9F287A89-A369-9523-DB2E-078F7C3CD825}"/>
              </a:ext>
            </a:extLst>
          </p:cNvPr>
          <p:cNvSpPr/>
          <p:nvPr/>
        </p:nvSpPr>
        <p:spPr>
          <a:xfrm>
            <a:off x="817685" y="1287254"/>
            <a:ext cx="3683436" cy="1042428"/>
          </a:xfrm>
          <a:prstGeom prst="roundRect">
            <a:avLst>
              <a:gd name="adj" fmla="val 50000"/>
            </a:avLst>
          </a:prstGeom>
          <a:solidFill>
            <a:schemeClr val="bg1">
              <a:lumMod val="95000"/>
            </a:schemeClr>
          </a:solidFill>
          <a:ln>
            <a:noFill/>
          </a:ln>
          <a:effectLst>
            <a:outerShdw blurRad="174799" dist="101923" dir="2700000" algn="tl" rotWithShape="0">
              <a:prstClr val="black">
                <a:alpha val="1716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9" name="Subtítulo 2">
            <a:extLst>
              <a:ext uri="{FF2B5EF4-FFF2-40B4-BE49-F238E27FC236}">
                <a16:creationId xmlns:a16="http://schemas.microsoft.com/office/drawing/2014/main" id="{7FD88095-A2EB-3884-A9AC-344175794BE3}"/>
              </a:ext>
            </a:extLst>
          </p:cNvPr>
          <p:cNvSpPr txBox="1">
            <a:spLocks/>
          </p:cNvSpPr>
          <p:nvPr/>
        </p:nvSpPr>
        <p:spPr>
          <a:xfrm>
            <a:off x="1872206" y="1375469"/>
            <a:ext cx="2503741" cy="894385"/>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Ser conciso</a:t>
            </a:r>
          </a:p>
        </p:txBody>
      </p:sp>
      <p:sp>
        <p:nvSpPr>
          <p:cNvPr id="25" name="Elipse 24">
            <a:extLst>
              <a:ext uri="{FF2B5EF4-FFF2-40B4-BE49-F238E27FC236}">
                <a16:creationId xmlns:a16="http://schemas.microsoft.com/office/drawing/2014/main" id="{C83C2290-FDF6-21CD-C7E4-06D16708C212}"/>
              </a:ext>
            </a:extLst>
          </p:cNvPr>
          <p:cNvSpPr/>
          <p:nvPr/>
        </p:nvSpPr>
        <p:spPr>
          <a:xfrm>
            <a:off x="948777" y="1408763"/>
            <a:ext cx="827799" cy="827799"/>
          </a:xfrm>
          <a:prstGeom prst="ellipse">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6" name="Título 1">
            <a:extLst>
              <a:ext uri="{FF2B5EF4-FFF2-40B4-BE49-F238E27FC236}">
                <a16:creationId xmlns:a16="http://schemas.microsoft.com/office/drawing/2014/main" id="{946D22B5-3F39-36B6-7D5C-E312C814CED5}"/>
              </a:ext>
            </a:extLst>
          </p:cNvPr>
          <p:cNvSpPr txBox="1">
            <a:spLocks/>
          </p:cNvSpPr>
          <p:nvPr/>
        </p:nvSpPr>
        <p:spPr>
          <a:xfrm>
            <a:off x="1135790" y="1488090"/>
            <a:ext cx="482668" cy="682161"/>
          </a:xfrm>
          <a:prstGeom prst="rect">
            <a:avLst/>
          </a:prstGeom>
        </p:spPr>
        <p:txBody>
          <a:bodyPr vert="horz" lIns="121920" tIns="60960" rIns="121920" bIns="60960" rtlCol="0" anchor="b">
            <a:normAutofit fontScale="90000"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MX" sz="4800" b="1">
                <a:solidFill>
                  <a:schemeClr val="bg1"/>
                </a:solidFill>
                <a:latin typeface="Verdana" panose="020B0604030504040204" pitchFamily="34" charset="0"/>
                <a:ea typeface="Verdana" panose="020B0604030504040204" pitchFamily="34" charset="0"/>
                <a:cs typeface="Verdana" panose="020B0604030504040204" pitchFamily="34" charset="0"/>
              </a:rPr>
              <a:t>1</a:t>
            </a:r>
          </a:p>
        </p:txBody>
      </p:sp>
      <p:sp>
        <p:nvSpPr>
          <p:cNvPr id="27" name="Elipse 26">
            <a:extLst>
              <a:ext uri="{FF2B5EF4-FFF2-40B4-BE49-F238E27FC236}">
                <a16:creationId xmlns:a16="http://schemas.microsoft.com/office/drawing/2014/main" id="{A651B137-2014-D28A-2CEF-2F38549C778E}"/>
              </a:ext>
            </a:extLst>
          </p:cNvPr>
          <p:cNvSpPr/>
          <p:nvPr/>
        </p:nvSpPr>
        <p:spPr>
          <a:xfrm>
            <a:off x="892244" y="1342393"/>
            <a:ext cx="945816" cy="945816"/>
          </a:xfrm>
          <a:prstGeom prst="ellips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9" name="Rectángulo redondeado 2">
            <a:extLst>
              <a:ext uri="{FF2B5EF4-FFF2-40B4-BE49-F238E27FC236}">
                <a16:creationId xmlns:a16="http://schemas.microsoft.com/office/drawing/2014/main" id="{F04F6F12-B73F-398D-F0C5-3898D6B92B9F}"/>
              </a:ext>
            </a:extLst>
          </p:cNvPr>
          <p:cNvSpPr/>
          <p:nvPr/>
        </p:nvSpPr>
        <p:spPr>
          <a:xfrm>
            <a:off x="8155941" y="2944087"/>
            <a:ext cx="3683436" cy="1042428"/>
          </a:xfrm>
          <a:prstGeom prst="roundRect">
            <a:avLst>
              <a:gd name="adj" fmla="val 50000"/>
            </a:avLst>
          </a:prstGeom>
          <a:solidFill>
            <a:schemeClr val="bg1">
              <a:lumMod val="95000"/>
            </a:schemeClr>
          </a:solidFill>
          <a:ln>
            <a:noFill/>
          </a:ln>
          <a:effectLst>
            <a:outerShdw blurRad="174799" dist="101923" dir="2700000" algn="tl" rotWithShape="0">
              <a:prstClr val="black">
                <a:alpha val="1716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0" name="Subtítulo 2">
            <a:extLst>
              <a:ext uri="{FF2B5EF4-FFF2-40B4-BE49-F238E27FC236}">
                <a16:creationId xmlns:a16="http://schemas.microsoft.com/office/drawing/2014/main" id="{DF379BA0-5A67-B972-91C2-6DDDCE1E2F77}"/>
              </a:ext>
            </a:extLst>
          </p:cNvPr>
          <p:cNvSpPr txBox="1">
            <a:spLocks/>
          </p:cNvSpPr>
          <p:nvPr/>
        </p:nvSpPr>
        <p:spPr>
          <a:xfrm>
            <a:off x="9210462" y="3032302"/>
            <a:ext cx="2503741" cy="894385"/>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Validar si las respuestas proporcionadas son correctas</a:t>
            </a:r>
          </a:p>
        </p:txBody>
      </p:sp>
      <p:sp>
        <p:nvSpPr>
          <p:cNvPr id="11" name="Elipse 4">
            <a:extLst>
              <a:ext uri="{FF2B5EF4-FFF2-40B4-BE49-F238E27FC236}">
                <a16:creationId xmlns:a16="http://schemas.microsoft.com/office/drawing/2014/main" id="{46135941-CD34-03CF-ED57-D742083903D4}"/>
              </a:ext>
            </a:extLst>
          </p:cNvPr>
          <p:cNvSpPr/>
          <p:nvPr/>
        </p:nvSpPr>
        <p:spPr>
          <a:xfrm>
            <a:off x="8287033" y="3065597"/>
            <a:ext cx="827799" cy="827799"/>
          </a:xfrm>
          <a:prstGeom prst="ellipse">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2" name="Título 1">
            <a:extLst>
              <a:ext uri="{FF2B5EF4-FFF2-40B4-BE49-F238E27FC236}">
                <a16:creationId xmlns:a16="http://schemas.microsoft.com/office/drawing/2014/main" id="{2544CFAE-D5B4-D8AF-B77A-ECB8A89E8154}"/>
              </a:ext>
            </a:extLst>
          </p:cNvPr>
          <p:cNvSpPr txBox="1">
            <a:spLocks/>
          </p:cNvSpPr>
          <p:nvPr/>
        </p:nvSpPr>
        <p:spPr>
          <a:xfrm>
            <a:off x="8474046" y="3144924"/>
            <a:ext cx="482668" cy="682161"/>
          </a:xfrm>
          <a:prstGeom prst="rect">
            <a:avLst/>
          </a:prstGeom>
        </p:spPr>
        <p:txBody>
          <a:bodyPr vert="horz" lIns="121920" tIns="60960" rIns="121920" bIns="60960" rtlCol="0" anchor="b">
            <a:normAutofit fontScale="90000"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MX" sz="4800" b="1">
                <a:solidFill>
                  <a:schemeClr val="bg1"/>
                </a:solidFill>
                <a:latin typeface="Verdana" panose="020B0604030504040204" pitchFamily="34" charset="0"/>
                <a:ea typeface="Verdana" panose="020B0604030504040204" pitchFamily="34" charset="0"/>
                <a:cs typeface="Verdana" panose="020B0604030504040204" pitchFamily="34" charset="0"/>
              </a:rPr>
              <a:t>4</a:t>
            </a:r>
          </a:p>
        </p:txBody>
      </p:sp>
      <p:sp>
        <p:nvSpPr>
          <p:cNvPr id="13" name="Elipse 6">
            <a:extLst>
              <a:ext uri="{FF2B5EF4-FFF2-40B4-BE49-F238E27FC236}">
                <a16:creationId xmlns:a16="http://schemas.microsoft.com/office/drawing/2014/main" id="{65FA2DE8-6ABB-8566-C35C-A90C7029FF7B}"/>
              </a:ext>
            </a:extLst>
          </p:cNvPr>
          <p:cNvSpPr/>
          <p:nvPr/>
        </p:nvSpPr>
        <p:spPr>
          <a:xfrm>
            <a:off x="8230500" y="2999227"/>
            <a:ext cx="945816" cy="945816"/>
          </a:xfrm>
          <a:prstGeom prst="ellips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4" name="Rectángulo redondeado 7">
            <a:extLst>
              <a:ext uri="{FF2B5EF4-FFF2-40B4-BE49-F238E27FC236}">
                <a16:creationId xmlns:a16="http://schemas.microsoft.com/office/drawing/2014/main" id="{86B53B54-0BC5-23DB-689E-B79D278E7E1B}"/>
              </a:ext>
            </a:extLst>
          </p:cNvPr>
          <p:cNvSpPr/>
          <p:nvPr/>
        </p:nvSpPr>
        <p:spPr>
          <a:xfrm>
            <a:off x="7668754" y="4608902"/>
            <a:ext cx="3683436" cy="1042428"/>
          </a:xfrm>
          <a:prstGeom prst="roundRect">
            <a:avLst>
              <a:gd name="adj" fmla="val 50000"/>
            </a:avLst>
          </a:prstGeom>
          <a:solidFill>
            <a:schemeClr val="bg1">
              <a:lumMod val="95000"/>
            </a:schemeClr>
          </a:solidFill>
          <a:ln>
            <a:noFill/>
          </a:ln>
          <a:effectLst>
            <a:outerShdw blurRad="174799" dist="101923" dir="2700000" algn="tl" rotWithShape="0">
              <a:prstClr val="black">
                <a:alpha val="1716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5" name="Subtítulo 2">
            <a:extLst>
              <a:ext uri="{FF2B5EF4-FFF2-40B4-BE49-F238E27FC236}">
                <a16:creationId xmlns:a16="http://schemas.microsoft.com/office/drawing/2014/main" id="{FDD18BD0-7296-124A-63AC-4EB63A493A9A}"/>
              </a:ext>
            </a:extLst>
          </p:cNvPr>
          <p:cNvSpPr txBox="1">
            <a:spLocks/>
          </p:cNvSpPr>
          <p:nvPr/>
        </p:nvSpPr>
        <p:spPr>
          <a:xfrm>
            <a:off x="8723275" y="4697117"/>
            <a:ext cx="2503741" cy="894385"/>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spcBef>
                <a:spcPts val="0"/>
              </a:spcBef>
            </a:pP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Incluir ejemplos de como se desea la respuesta</a:t>
            </a:r>
          </a:p>
          <a:p>
            <a:pPr algn="l">
              <a:lnSpc>
                <a:spcPct val="110000"/>
              </a:lnSpc>
              <a:spcBef>
                <a:spcPts val="0"/>
              </a:spcBef>
            </a:pP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(sin datos privados)</a:t>
            </a:r>
          </a:p>
        </p:txBody>
      </p:sp>
      <p:sp>
        <p:nvSpPr>
          <p:cNvPr id="17" name="Elipse 9">
            <a:extLst>
              <a:ext uri="{FF2B5EF4-FFF2-40B4-BE49-F238E27FC236}">
                <a16:creationId xmlns:a16="http://schemas.microsoft.com/office/drawing/2014/main" id="{0E6AE3CF-EA18-1C0C-B17F-3B661B7A1B31}"/>
              </a:ext>
            </a:extLst>
          </p:cNvPr>
          <p:cNvSpPr/>
          <p:nvPr/>
        </p:nvSpPr>
        <p:spPr>
          <a:xfrm>
            <a:off x="7799846" y="4730411"/>
            <a:ext cx="827799" cy="827799"/>
          </a:xfrm>
          <a:prstGeom prst="ellipse">
            <a:avLst/>
          </a:prstGeom>
          <a:gradFill flip="none" rotWithShape="1">
            <a:gsLst>
              <a:gs pos="8000">
                <a:srgbClr val="0DC9FD"/>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0" name="Título 1">
            <a:extLst>
              <a:ext uri="{FF2B5EF4-FFF2-40B4-BE49-F238E27FC236}">
                <a16:creationId xmlns:a16="http://schemas.microsoft.com/office/drawing/2014/main" id="{D2C23B7C-52D5-2CD2-EA1E-72A70EF40645}"/>
              </a:ext>
            </a:extLst>
          </p:cNvPr>
          <p:cNvSpPr txBox="1">
            <a:spLocks/>
          </p:cNvSpPr>
          <p:nvPr/>
        </p:nvSpPr>
        <p:spPr>
          <a:xfrm>
            <a:off x="7986859" y="4809738"/>
            <a:ext cx="482668" cy="682161"/>
          </a:xfrm>
          <a:prstGeom prst="rect">
            <a:avLst/>
          </a:prstGeom>
        </p:spPr>
        <p:txBody>
          <a:bodyPr vert="horz" lIns="121920" tIns="60960" rIns="121920" bIns="60960" rtlCol="0" anchor="b">
            <a:normAutofit fontScale="90000"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MX" sz="4800" b="1">
                <a:solidFill>
                  <a:schemeClr val="bg1"/>
                </a:solidFill>
                <a:latin typeface="Verdana" panose="020B0604030504040204" pitchFamily="34" charset="0"/>
                <a:ea typeface="Verdana" panose="020B0604030504040204" pitchFamily="34" charset="0"/>
                <a:cs typeface="Verdana" panose="020B0604030504040204" pitchFamily="34" charset="0"/>
              </a:rPr>
              <a:t>6</a:t>
            </a:r>
          </a:p>
        </p:txBody>
      </p:sp>
      <p:sp>
        <p:nvSpPr>
          <p:cNvPr id="22" name="Elipse 11">
            <a:extLst>
              <a:ext uri="{FF2B5EF4-FFF2-40B4-BE49-F238E27FC236}">
                <a16:creationId xmlns:a16="http://schemas.microsoft.com/office/drawing/2014/main" id="{02689F13-3535-1918-5E2B-CCB1D432EE14}"/>
              </a:ext>
            </a:extLst>
          </p:cNvPr>
          <p:cNvSpPr/>
          <p:nvPr/>
        </p:nvSpPr>
        <p:spPr>
          <a:xfrm>
            <a:off x="7743313" y="4664041"/>
            <a:ext cx="945816" cy="945816"/>
          </a:xfrm>
          <a:prstGeom prst="ellips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3" name="Rectángulo redondeado 27">
            <a:extLst>
              <a:ext uri="{FF2B5EF4-FFF2-40B4-BE49-F238E27FC236}">
                <a16:creationId xmlns:a16="http://schemas.microsoft.com/office/drawing/2014/main" id="{95F1E56B-C654-8AE5-1074-EE211BAF2CD2}"/>
              </a:ext>
            </a:extLst>
          </p:cNvPr>
          <p:cNvSpPr/>
          <p:nvPr/>
        </p:nvSpPr>
        <p:spPr>
          <a:xfrm>
            <a:off x="343075" y="2944087"/>
            <a:ext cx="3683436" cy="1042428"/>
          </a:xfrm>
          <a:prstGeom prst="roundRect">
            <a:avLst>
              <a:gd name="adj" fmla="val 50000"/>
            </a:avLst>
          </a:prstGeom>
          <a:solidFill>
            <a:schemeClr val="bg1">
              <a:lumMod val="95000"/>
            </a:schemeClr>
          </a:solidFill>
          <a:ln>
            <a:noFill/>
          </a:ln>
          <a:effectLst>
            <a:outerShdw blurRad="174799" dist="101923" dir="2700000" algn="tl" rotWithShape="0">
              <a:prstClr val="black">
                <a:alpha val="1716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4" name="Subtítulo 2">
            <a:extLst>
              <a:ext uri="{FF2B5EF4-FFF2-40B4-BE49-F238E27FC236}">
                <a16:creationId xmlns:a16="http://schemas.microsoft.com/office/drawing/2014/main" id="{B5823507-22E1-5DBB-3432-6D258CB9023D}"/>
              </a:ext>
            </a:extLst>
          </p:cNvPr>
          <p:cNvSpPr txBox="1">
            <a:spLocks/>
          </p:cNvSpPr>
          <p:nvPr/>
        </p:nvSpPr>
        <p:spPr>
          <a:xfrm>
            <a:off x="1397596" y="3032302"/>
            <a:ext cx="2503741" cy="894385"/>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Enfocarse a una sola tarea a la vez</a:t>
            </a:r>
          </a:p>
        </p:txBody>
      </p:sp>
      <p:sp>
        <p:nvSpPr>
          <p:cNvPr id="33" name="Elipse 29">
            <a:extLst>
              <a:ext uri="{FF2B5EF4-FFF2-40B4-BE49-F238E27FC236}">
                <a16:creationId xmlns:a16="http://schemas.microsoft.com/office/drawing/2014/main" id="{85252E31-7E0D-E6E3-5FA2-0719E32F7551}"/>
              </a:ext>
            </a:extLst>
          </p:cNvPr>
          <p:cNvSpPr/>
          <p:nvPr/>
        </p:nvSpPr>
        <p:spPr>
          <a:xfrm>
            <a:off x="474167" y="3065597"/>
            <a:ext cx="827799" cy="827799"/>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4" name="Título 1">
            <a:extLst>
              <a:ext uri="{FF2B5EF4-FFF2-40B4-BE49-F238E27FC236}">
                <a16:creationId xmlns:a16="http://schemas.microsoft.com/office/drawing/2014/main" id="{052C0CF1-FD33-D173-0F63-C1CD7DA52C0B}"/>
              </a:ext>
            </a:extLst>
          </p:cNvPr>
          <p:cNvSpPr txBox="1">
            <a:spLocks/>
          </p:cNvSpPr>
          <p:nvPr/>
        </p:nvSpPr>
        <p:spPr>
          <a:xfrm>
            <a:off x="661181" y="3144924"/>
            <a:ext cx="482668" cy="682161"/>
          </a:xfrm>
          <a:prstGeom prst="rect">
            <a:avLst/>
          </a:prstGeom>
        </p:spPr>
        <p:txBody>
          <a:bodyPr vert="horz" lIns="121920" tIns="60960" rIns="121920" bIns="60960" rtlCol="0" anchor="b">
            <a:normAutofit fontScale="90000"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MX" sz="4800" b="1">
                <a:solidFill>
                  <a:schemeClr val="bg1"/>
                </a:solidFill>
                <a:latin typeface="Verdana" panose="020B0604030504040204" pitchFamily="34" charset="0"/>
                <a:ea typeface="Verdana" panose="020B0604030504040204" pitchFamily="34" charset="0"/>
                <a:cs typeface="Verdana" panose="020B0604030504040204" pitchFamily="34" charset="0"/>
              </a:rPr>
              <a:t>3</a:t>
            </a:r>
          </a:p>
        </p:txBody>
      </p:sp>
      <p:sp>
        <p:nvSpPr>
          <p:cNvPr id="35" name="Elipse 31">
            <a:extLst>
              <a:ext uri="{FF2B5EF4-FFF2-40B4-BE49-F238E27FC236}">
                <a16:creationId xmlns:a16="http://schemas.microsoft.com/office/drawing/2014/main" id="{86A581B3-69F1-82C6-9718-793185866F53}"/>
              </a:ext>
            </a:extLst>
          </p:cNvPr>
          <p:cNvSpPr/>
          <p:nvPr/>
        </p:nvSpPr>
        <p:spPr>
          <a:xfrm>
            <a:off x="417635" y="2999227"/>
            <a:ext cx="945816" cy="945816"/>
          </a:xfrm>
          <a:prstGeom prst="ellips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6" name="Rectángulo redondeado 32">
            <a:extLst>
              <a:ext uri="{FF2B5EF4-FFF2-40B4-BE49-F238E27FC236}">
                <a16:creationId xmlns:a16="http://schemas.microsoft.com/office/drawing/2014/main" id="{398F72AB-411C-3157-4CAE-419A31A5FB27}"/>
              </a:ext>
            </a:extLst>
          </p:cNvPr>
          <p:cNvSpPr/>
          <p:nvPr/>
        </p:nvSpPr>
        <p:spPr>
          <a:xfrm>
            <a:off x="791157" y="4608902"/>
            <a:ext cx="3683436" cy="1042428"/>
          </a:xfrm>
          <a:prstGeom prst="roundRect">
            <a:avLst>
              <a:gd name="adj" fmla="val 50000"/>
            </a:avLst>
          </a:prstGeom>
          <a:solidFill>
            <a:schemeClr val="bg1">
              <a:lumMod val="95000"/>
            </a:schemeClr>
          </a:solidFill>
          <a:ln>
            <a:noFill/>
          </a:ln>
          <a:effectLst>
            <a:outerShdw blurRad="174799" dist="101923" dir="2700000" algn="tl" rotWithShape="0">
              <a:prstClr val="black">
                <a:alpha val="1716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7" name="Subtítulo 2">
            <a:extLst>
              <a:ext uri="{FF2B5EF4-FFF2-40B4-BE49-F238E27FC236}">
                <a16:creationId xmlns:a16="http://schemas.microsoft.com/office/drawing/2014/main" id="{D7D5FEFC-4BF8-37F3-32E7-9DFE5AB807A6}"/>
              </a:ext>
            </a:extLst>
          </p:cNvPr>
          <p:cNvSpPr txBox="1">
            <a:spLocks/>
          </p:cNvSpPr>
          <p:nvPr/>
        </p:nvSpPr>
        <p:spPr>
          <a:xfrm>
            <a:off x="1845678" y="4697117"/>
            <a:ext cx="2585619" cy="894385"/>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Realizar varias iteraciones, cambiando la redacción de las preguntas</a:t>
            </a:r>
          </a:p>
        </p:txBody>
      </p:sp>
      <p:sp>
        <p:nvSpPr>
          <p:cNvPr id="38" name="Elipse 34">
            <a:extLst>
              <a:ext uri="{FF2B5EF4-FFF2-40B4-BE49-F238E27FC236}">
                <a16:creationId xmlns:a16="http://schemas.microsoft.com/office/drawing/2014/main" id="{2123F722-6441-73C9-C3C3-75B7CD50180B}"/>
              </a:ext>
            </a:extLst>
          </p:cNvPr>
          <p:cNvSpPr/>
          <p:nvPr/>
        </p:nvSpPr>
        <p:spPr>
          <a:xfrm>
            <a:off x="922249" y="4730411"/>
            <a:ext cx="827799" cy="827799"/>
          </a:xfrm>
          <a:prstGeom prst="ellipse">
            <a:avLst/>
          </a:prstGeom>
          <a:gradFill flip="none" rotWithShape="1">
            <a:gsLst>
              <a:gs pos="8000">
                <a:srgbClr val="0DC9FD"/>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9" name="Título 1">
            <a:extLst>
              <a:ext uri="{FF2B5EF4-FFF2-40B4-BE49-F238E27FC236}">
                <a16:creationId xmlns:a16="http://schemas.microsoft.com/office/drawing/2014/main" id="{A5D9E191-26C4-2909-A386-7F866568C192}"/>
              </a:ext>
            </a:extLst>
          </p:cNvPr>
          <p:cNvSpPr txBox="1">
            <a:spLocks/>
          </p:cNvSpPr>
          <p:nvPr/>
        </p:nvSpPr>
        <p:spPr>
          <a:xfrm>
            <a:off x="1109262" y="4809738"/>
            <a:ext cx="482668" cy="682161"/>
          </a:xfrm>
          <a:prstGeom prst="rect">
            <a:avLst/>
          </a:prstGeom>
        </p:spPr>
        <p:txBody>
          <a:bodyPr vert="horz" lIns="121920" tIns="60960" rIns="121920" bIns="60960" rtlCol="0" anchor="b">
            <a:normAutofit fontScale="90000"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MX" sz="4800" b="1">
                <a:solidFill>
                  <a:schemeClr val="bg1"/>
                </a:solidFill>
                <a:latin typeface="Verdana" panose="020B0604030504040204" pitchFamily="34" charset="0"/>
                <a:ea typeface="Verdana" panose="020B0604030504040204" pitchFamily="34" charset="0"/>
                <a:cs typeface="Verdana" panose="020B0604030504040204" pitchFamily="34" charset="0"/>
              </a:rPr>
              <a:t>5</a:t>
            </a:r>
          </a:p>
        </p:txBody>
      </p:sp>
      <p:sp>
        <p:nvSpPr>
          <p:cNvPr id="40" name="Elipse 36">
            <a:extLst>
              <a:ext uri="{FF2B5EF4-FFF2-40B4-BE49-F238E27FC236}">
                <a16:creationId xmlns:a16="http://schemas.microsoft.com/office/drawing/2014/main" id="{7AA6D6D9-735A-A1AC-DD1B-83AAAD94B992}"/>
              </a:ext>
            </a:extLst>
          </p:cNvPr>
          <p:cNvSpPr/>
          <p:nvPr/>
        </p:nvSpPr>
        <p:spPr>
          <a:xfrm>
            <a:off x="865716" y="4664041"/>
            <a:ext cx="945816" cy="945816"/>
          </a:xfrm>
          <a:prstGeom prst="ellips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 name="Rectángulo redondeado 7">
            <a:extLst>
              <a:ext uri="{FF2B5EF4-FFF2-40B4-BE49-F238E27FC236}">
                <a16:creationId xmlns:a16="http://schemas.microsoft.com/office/drawing/2014/main" id="{5F01FD2A-D6D0-E377-EC1E-984D8D8B0CEC}"/>
              </a:ext>
            </a:extLst>
          </p:cNvPr>
          <p:cNvSpPr/>
          <p:nvPr/>
        </p:nvSpPr>
        <p:spPr>
          <a:xfrm>
            <a:off x="4174682" y="5637136"/>
            <a:ext cx="3683436" cy="1042428"/>
          </a:xfrm>
          <a:prstGeom prst="roundRect">
            <a:avLst>
              <a:gd name="adj" fmla="val 50000"/>
            </a:avLst>
          </a:prstGeom>
          <a:solidFill>
            <a:schemeClr val="bg1">
              <a:lumMod val="95000"/>
            </a:schemeClr>
          </a:solidFill>
          <a:ln>
            <a:noFill/>
          </a:ln>
          <a:effectLst>
            <a:outerShdw blurRad="174799" dist="101923" dir="2700000" algn="tl" rotWithShape="0">
              <a:prstClr val="black">
                <a:alpha val="1716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 name="Subtítulo 2">
            <a:extLst>
              <a:ext uri="{FF2B5EF4-FFF2-40B4-BE49-F238E27FC236}">
                <a16:creationId xmlns:a16="http://schemas.microsoft.com/office/drawing/2014/main" id="{F72D5BB6-310D-3EEB-B43B-FAF7C0C0AE95}"/>
              </a:ext>
            </a:extLst>
          </p:cNvPr>
          <p:cNvSpPr txBox="1">
            <a:spLocks/>
          </p:cNvSpPr>
          <p:nvPr/>
        </p:nvSpPr>
        <p:spPr>
          <a:xfrm>
            <a:off x="5229203" y="5725351"/>
            <a:ext cx="2503741" cy="894385"/>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spcBef>
                <a:spcPts val="0"/>
              </a:spcBef>
            </a:pPr>
            <a:r>
              <a:rPr lang="es-MX" sz="1400">
                <a:solidFill>
                  <a:srgbClr val="3C0E52"/>
                </a:solidFill>
                <a:latin typeface="Verdana" panose="020B0604030504040204" pitchFamily="34" charset="0"/>
                <a:ea typeface="Verdana" panose="020B0604030504040204" pitchFamily="34" charset="0"/>
                <a:cs typeface="Verdana" panose="020B0604030504040204" pitchFamily="34" charset="0"/>
              </a:rPr>
              <a:t>Generar el prompt en inglés, traducir la respuesta a español</a:t>
            </a:r>
          </a:p>
        </p:txBody>
      </p:sp>
      <p:sp>
        <p:nvSpPr>
          <p:cNvPr id="5" name="Elipse 9">
            <a:extLst>
              <a:ext uri="{FF2B5EF4-FFF2-40B4-BE49-F238E27FC236}">
                <a16:creationId xmlns:a16="http://schemas.microsoft.com/office/drawing/2014/main" id="{E7C1949F-1AD4-462B-7660-81481FC54E30}"/>
              </a:ext>
            </a:extLst>
          </p:cNvPr>
          <p:cNvSpPr/>
          <p:nvPr/>
        </p:nvSpPr>
        <p:spPr>
          <a:xfrm>
            <a:off x="4305774" y="5758645"/>
            <a:ext cx="827799" cy="827799"/>
          </a:xfrm>
          <a:prstGeom prst="ellipse">
            <a:avLst/>
          </a:prstGeom>
          <a:gradFill flip="none" rotWithShape="1">
            <a:gsLst>
              <a:gs pos="8000">
                <a:srgbClr val="0DC9FD"/>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6" name="Título 1">
            <a:extLst>
              <a:ext uri="{FF2B5EF4-FFF2-40B4-BE49-F238E27FC236}">
                <a16:creationId xmlns:a16="http://schemas.microsoft.com/office/drawing/2014/main" id="{41C8C3A2-9B13-9175-AC59-B7A9B29902A3}"/>
              </a:ext>
            </a:extLst>
          </p:cNvPr>
          <p:cNvSpPr txBox="1">
            <a:spLocks/>
          </p:cNvSpPr>
          <p:nvPr/>
        </p:nvSpPr>
        <p:spPr>
          <a:xfrm>
            <a:off x="4492787" y="5837972"/>
            <a:ext cx="482668" cy="682161"/>
          </a:xfrm>
          <a:prstGeom prst="rect">
            <a:avLst/>
          </a:prstGeom>
        </p:spPr>
        <p:txBody>
          <a:bodyPr vert="horz" lIns="121920" tIns="60960" rIns="121920" bIns="60960" rtlCol="0" anchor="b">
            <a:normAutofit fontScale="90000"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MX" sz="4800" b="1">
                <a:solidFill>
                  <a:schemeClr val="bg1"/>
                </a:solidFill>
                <a:latin typeface="Verdana" panose="020B0604030504040204" pitchFamily="34" charset="0"/>
                <a:ea typeface="Verdana" panose="020B0604030504040204" pitchFamily="34" charset="0"/>
                <a:cs typeface="Verdana" panose="020B0604030504040204" pitchFamily="34" charset="0"/>
              </a:rPr>
              <a:t>7</a:t>
            </a:r>
          </a:p>
        </p:txBody>
      </p:sp>
      <p:sp>
        <p:nvSpPr>
          <p:cNvPr id="7" name="Elipse 11">
            <a:extLst>
              <a:ext uri="{FF2B5EF4-FFF2-40B4-BE49-F238E27FC236}">
                <a16:creationId xmlns:a16="http://schemas.microsoft.com/office/drawing/2014/main" id="{FFDE54F8-A327-202F-80B0-21D748571BA3}"/>
              </a:ext>
            </a:extLst>
          </p:cNvPr>
          <p:cNvSpPr/>
          <p:nvPr/>
        </p:nvSpPr>
        <p:spPr>
          <a:xfrm>
            <a:off x="4249241" y="5692275"/>
            <a:ext cx="945816" cy="945816"/>
          </a:xfrm>
          <a:prstGeom prst="ellips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384255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redondeado 19">
            <a:extLst>
              <a:ext uri="{FF2B5EF4-FFF2-40B4-BE49-F238E27FC236}">
                <a16:creationId xmlns:a16="http://schemas.microsoft.com/office/drawing/2014/main" id="{BF09CAA8-8053-E0A6-DC26-426D1F02D061}"/>
              </a:ext>
            </a:extLst>
          </p:cNvPr>
          <p:cNvSpPr/>
          <p:nvPr/>
        </p:nvSpPr>
        <p:spPr>
          <a:xfrm>
            <a:off x="800723" y="1978935"/>
            <a:ext cx="2345479" cy="3802635"/>
          </a:xfrm>
          <a:prstGeom prst="roundRect">
            <a:avLst>
              <a:gd name="adj" fmla="val 20297"/>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a16="http://schemas.microsoft.com/office/drawing/2014/main"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a:solidFill>
                  <a:srgbClr val="C228B4"/>
                </a:solidFill>
                <a:latin typeface="Verdana" panose="020B0604030504040204" pitchFamily="34" charset="0"/>
                <a:ea typeface="Verdana" panose="020B0604030504040204" pitchFamily="34" charset="0"/>
                <a:cs typeface="Verdana" panose="020B0604030504040204" pitchFamily="34" charset="0"/>
              </a:rPr>
              <a:t>Prompt</a:t>
            </a:r>
            <a:br>
              <a:rPr lang="es-MX" sz="2800" b="1">
                <a:solidFill>
                  <a:srgbClr val="C228B4"/>
                </a:solidFill>
                <a:latin typeface="Verdana" panose="020B0604030504040204" pitchFamily="34" charset="0"/>
                <a:ea typeface="Verdana" panose="020B0604030504040204" pitchFamily="34" charset="0"/>
                <a:cs typeface="Verdana" panose="020B0604030504040204" pitchFamily="34" charset="0"/>
              </a:rPr>
            </a:br>
            <a:r>
              <a:rPr lang="es-MX" sz="2800" b="1">
                <a:solidFill>
                  <a:srgbClr val="C228B4"/>
                </a:solidFill>
                <a:latin typeface="Verdana" panose="020B0604030504040204" pitchFamily="34" charset="0"/>
                <a:ea typeface="Verdana" panose="020B0604030504040204" pitchFamily="34" charset="0"/>
                <a:cs typeface="Verdana" panose="020B0604030504040204" pitchFamily="34" charset="0"/>
              </a:rPr>
              <a:t>   Patterns</a:t>
            </a:r>
          </a:p>
        </p:txBody>
      </p:sp>
      <p:sp>
        <p:nvSpPr>
          <p:cNvPr id="17" name="Subtítulo 2">
            <a:extLst>
              <a:ext uri="{FF2B5EF4-FFF2-40B4-BE49-F238E27FC236}">
                <a16:creationId xmlns:a16="http://schemas.microsoft.com/office/drawing/2014/main" id="{3DFC87B0-799A-C4EE-D680-F89FA1274BED}"/>
              </a:ext>
            </a:extLst>
          </p:cNvPr>
          <p:cNvSpPr>
            <a:spLocks noGrp="1"/>
          </p:cNvSpPr>
          <p:nvPr>
            <p:ph type="subTitle" idx="4294967295"/>
          </p:nvPr>
        </p:nvSpPr>
        <p:spPr>
          <a:xfrm>
            <a:off x="1040582" y="2451100"/>
            <a:ext cx="1903413" cy="2832100"/>
          </a:xfrm>
        </p:spPr>
        <p:txBody>
          <a:bodyPr>
            <a:normAutofit fontScale="92500" lnSpcReduction="10000"/>
          </a:bodyPr>
          <a:lstStyle/>
          <a:p>
            <a:pPr marL="0" indent="0">
              <a:lnSpc>
                <a:spcPct val="110000"/>
              </a:lnSpc>
              <a:buNone/>
            </a:pPr>
            <a:r>
              <a:rPr lang="es-MX" sz="1600" b="1">
                <a:solidFill>
                  <a:srgbClr val="3C0E52"/>
                </a:solidFill>
                <a:latin typeface="Verdana" panose="020B0604030504040204" pitchFamily="34" charset="0"/>
                <a:ea typeface="Verdana" panose="020B0604030504040204" pitchFamily="34" charset="0"/>
                <a:cs typeface="Verdana" panose="020B0604030504040204" pitchFamily="34" charset="0"/>
              </a:rPr>
              <a:t>Estos son algunos ejemplos como se pueden estructurar los prompts (utilizando patrones), para resolver problemas particulares</a:t>
            </a:r>
          </a:p>
        </p:txBody>
      </p:sp>
      <p:sp>
        <p:nvSpPr>
          <p:cNvPr id="2" name="Rectángulo redondeado 1">
            <a:extLst>
              <a:ext uri="{FF2B5EF4-FFF2-40B4-BE49-F238E27FC236}">
                <a16:creationId xmlns:a16="http://schemas.microsoft.com/office/drawing/2014/main" id="{CCD3B001-675A-A776-763B-388CE2698D74}"/>
              </a:ext>
            </a:extLst>
          </p:cNvPr>
          <p:cNvSpPr/>
          <p:nvPr/>
        </p:nvSpPr>
        <p:spPr>
          <a:xfrm>
            <a:off x="3398996" y="1978935"/>
            <a:ext cx="8015916" cy="798131"/>
          </a:xfrm>
          <a:prstGeom prst="roundRect">
            <a:avLst>
              <a:gd name="adj" fmla="val 50000"/>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 name="Rectángulo redondeado 3">
            <a:extLst>
              <a:ext uri="{FF2B5EF4-FFF2-40B4-BE49-F238E27FC236}">
                <a16:creationId xmlns:a16="http://schemas.microsoft.com/office/drawing/2014/main" id="{B199D41E-253C-2151-DFD2-3A1DCD8F14EF}"/>
              </a:ext>
            </a:extLst>
          </p:cNvPr>
          <p:cNvSpPr/>
          <p:nvPr/>
        </p:nvSpPr>
        <p:spPr>
          <a:xfrm>
            <a:off x="3402569" y="2980436"/>
            <a:ext cx="8015916" cy="798131"/>
          </a:xfrm>
          <a:prstGeom prst="roundRect">
            <a:avLst>
              <a:gd name="adj" fmla="val 50000"/>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5" name="Rectángulo redondeado 4">
            <a:extLst>
              <a:ext uri="{FF2B5EF4-FFF2-40B4-BE49-F238E27FC236}">
                <a16:creationId xmlns:a16="http://schemas.microsoft.com/office/drawing/2014/main" id="{F919647C-EC8E-9977-5829-F9FA9DBC3A4B}"/>
              </a:ext>
            </a:extLst>
          </p:cNvPr>
          <p:cNvSpPr/>
          <p:nvPr/>
        </p:nvSpPr>
        <p:spPr>
          <a:xfrm>
            <a:off x="3406143" y="3981937"/>
            <a:ext cx="8015916" cy="798131"/>
          </a:xfrm>
          <a:prstGeom prst="roundRect">
            <a:avLst>
              <a:gd name="adj" fmla="val 50000"/>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7" name="Rectángulo redondeado 6">
            <a:extLst>
              <a:ext uri="{FF2B5EF4-FFF2-40B4-BE49-F238E27FC236}">
                <a16:creationId xmlns:a16="http://schemas.microsoft.com/office/drawing/2014/main" id="{0EA01A99-EEE2-756B-9ECE-EC32D3ABF85E}"/>
              </a:ext>
            </a:extLst>
          </p:cNvPr>
          <p:cNvSpPr/>
          <p:nvPr/>
        </p:nvSpPr>
        <p:spPr>
          <a:xfrm>
            <a:off x="3409716" y="4983439"/>
            <a:ext cx="8015916" cy="798131"/>
          </a:xfrm>
          <a:prstGeom prst="roundRect">
            <a:avLst>
              <a:gd name="adj" fmla="val 50000"/>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1" name="Rectángulo redondeado 10">
            <a:extLst>
              <a:ext uri="{FF2B5EF4-FFF2-40B4-BE49-F238E27FC236}">
                <a16:creationId xmlns:a16="http://schemas.microsoft.com/office/drawing/2014/main" id="{2F78498A-2720-6921-8930-22F7C28739A5}"/>
              </a:ext>
            </a:extLst>
          </p:cNvPr>
          <p:cNvSpPr/>
          <p:nvPr/>
        </p:nvSpPr>
        <p:spPr>
          <a:xfrm>
            <a:off x="3386061" y="1978935"/>
            <a:ext cx="2149429" cy="798131"/>
          </a:xfrm>
          <a:prstGeom prst="roundRect">
            <a:avLst>
              <a:gd name="adj" fmla="val 50000"/>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5" name="Rectángulo redondeado 14">
            <a:extLst>
              <a:ext uri="{FF2B5EF4-FFF2-40B4-BE49-F238E27FC236}">
                <a16:creationId xmlns:a16="http://schemas.microsoft.com/office/drawing/2014/main" id="{77327BB8-C8AD-194D-4E04-00122A71646B}"/>
              </a:ext>
            </a:extLst>
          </p:cNvPr>
          <p:cNvSpPr/>
          <p:nvPr/>
        </p:nvSpPr>
        <p:spPr>
          <a:xfrm>
            <a:off x="3389634" y="2980436"/>
            <a:ext cx="2149429" cy="798131"/>
          </a:xfrm>
          <a:prstGeom prst="roundRect">
            <a:avLst>
              <a:gd name="adj" fmla="val 50000"/>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8" name="Rectángulo redondeado 17">
            <a:extLst>
              <a:ext uri="{FF2B5EF4-FFF2-40B4-BE49-F238E27FC236}">
                <a16:creationId xmlns:a16="http://schemas.microsoft.com/office/drawing/2014/main" id="{A82886BF-19BB-9236-ADD9-7C2A1A689330}"/>
              </a:ext>
            </a:extLst>
          </p:cNvPr>
          <p:cNvSpPr/>
          <p:nvPr/>
        </p:nvSpPr>
        <p:spPr>
          <a:xfrm>
            <a:off x="3393208" y="3981937"/>
            <a:ext cx="2149429" cy="798131"/>
          </a:xfrm>
          <a:prstGeom prst="roundRect">
            <a:avLst>
              <a:gd name="adj" fmla="val 50000"/>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9" name="Rectángulo redondeado 18">
            <a:extLst>
              <a:ext uri="{FF2B5EF4-FFF2-40B4-BE49-F238E27FC236}">
                <a16:creationId xmlns:a16="http://schemas.microsoft.com/office/drawing/2014/main" id="{6EA072CD-9F3D-4795-5D92-A409228E5D0A}"/>
              </a:ext>
            </a:extLst>
          </p:cNvPr>
          <p:cNvSpPr/>
          <p:nvPr/>
        </p:nvSpPr>
        <p:spPr>
          <a:xfrm>
            <a:off x="3396781" y="4983439"/>
            <a:ext cx="2149429" cy="798131"/>
          </a:xfrm>
          <a:prstGeom prst="roundRect">
            <a:avLst>
              <a:gd name="adj" fmla="val 50000"/>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0" name="Subtítulo 2">
            <a:extLst>
              <a:ext uri="{FF2B5EF4-FFF2-40B4-BE49-F238E27FC236}">
                <a16:creationId xmlns:a16="http://schemas.microsoft.com/office/drawing/2014/main" id="{A01E837A-D726-E0FC-6B75-F180334C145E}"/>
              </a:ext>
            </a:extLst>
          </p:cNvPr>
          <p:cNvSpPr txBox="1">
            <a:spLocks/>
          </p:cNvSpPr>
          <p:nvPr/>
        </p:nvSpPr>
        <p:spPr>
          <a:xfrm>
            <a:off x="5681656" y="2102107"/>
            <a:ext cx="5493396" cy="674959"/>
          </a:xfrm>
          <a:prstGeom prst="rect">
            <a:avLst/>
          </a:prstGeom>
        </p:spPr>
        <p:txBody>
          <a:bodyPr vert="horz" lIns="121920" tIns="60960" rIns="121920" bIns="60960" rtlCol="0" anchor="ctr">
            <a:normAutofit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Actúa como una persona de soporte técnico. A cualquier pregunta que te haga, proporciona una respuesta que pueda entender una persona sin conocimientos de términos computacionales</a:t>
            </a:r>
          </a:p>
        </p:txBody>
      </p:sp>
      <p:sp>
        <p:nvSpPr>
          <p:cNvPr id="34" name="Subtítulo 2">
            <a:extLst>
              <a:ext uri="{FF2B5EF4-FFF2-40B4-BE49-F238E27FC236}">
                <a16:creationId xmlns:a16="http://schemas.microsoft.com/office/drawing/2014/main" id="{F863594F-03E1-D5FE-967D-FC23EBCEBC46}"/>
              </a:ext>
            </a:extLst>
          </p:cNvPr>
          <p:cNvSpPr txBox="1">
            <a:spLocks/>
          </p:cNvSpPr>
          <p:nvPr/>
        </p:nvSpPr>
        <p:spPr>
          <a:xfrm>
            <a:off x="5725144" y="3118397"/>
            <a:ext cx="5493396" cy="674959"/>
          </a:xfrm>
          <a:prstGeom prst="rect">
            <a:avLst/>
          </a:prstGeom>
        </p:spPr>
        <p:txBody>
          <a:bodyPr vert="horz" lIns="121920" tIns="60960" rIns="121920" bIns="60960" rtlCol="0" anchor="ctr">
            <a:normAutofit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De los textos que te proporcione, genera un resumen de un máximo de 100 palabras y lista los temas más importantes. Espera a que te proporcione el texto</a:t>
            </a:r>
          </a:p>
        </p:txBody>
      </p:sp>
      <p:sp>
        <p:nvSpPr>
          <p:cNvPr id="45" name="Subtítulo 2">
            <a:extLst>
              <a:ext uri="{FF2B5EF4-FFF2-40B4-BE49-F238E27FC236}">
                <a16:creationId xmlns:a16="http://schemas.microsoft.com/office/drawing/2014/main" id="{BAC2461A-A8F4-6E7D-591F-A715605CB681}"/>
              </a:ext>
            </a:extLst>
          </p:cNvPr>
          <p:cNvSpPr txBox="1">
            <a:spLocks/>
          </p:cNvSpPr>
          <p:nvPr/>
        </p:nvSpPr>
        <p:spPr>
          <a:xfrm>
            <a:off x="5696307" y="4066253"/>
            <a:ext cx="5493396" cy="674959"/>
          </a:xfrm>
          <a:prstGeom prst="rect">
            <a:avLst/>
          </a:prstGeom>
        </p:spPr>
        <p:txBody>
          <a:bodyPr vert="horz" lIns="121920" tIns="60960" rIns="121920" bIns="60960" rtlCol="0" anchor="ctr">
            <a:normAutofit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Cuando te realice una pregunta, sugiere una pregunta mejorada y pregúntame si quiero utilizar tu pregunta en lugar de la pregunta original y proporciona la respuesta a la pregunta que seleccione</a:t>
            </a:r>
          </a:p>
        </p:txBody>
      </p:sp>
      <p:sp>
        <p:nvSpPr>
          <p:cNvPr id="47" name="Subtítulo 2">
            <a:extLst>
              <a:ext uri="{FF2B5EF4-FFF2-40B4-BE49-F238E27FC236}">
                <a16:creationId xmlns:a16="http://schemas.microsoft.com/office/drawing/2014/main" id="{9E63FB36-E116-AEAC-39ED-BAE30F51867C}"/>
              </a:ext>
            </a:extLst>
          </p:cNvPr>
          <p:cNvSpPr txBox="1">
            <a:spLocks/>
          </p:cNvSpPr>
          <p:nvPr/>
        </p:nvSpPr>
        <p:spPr>
          <a:xfrm>
            <a:off x="5739795" y="5082542"/>
            <a:ext cx="5493396" cy="674959"/>
          </a:xfrm>
          <a:prstGeom prst="rect">
            <a:avLst/>
          </a:prstGeom>
        </p:spPr>
        <p:txBody>
          <a:bodyPr vert="horz" lIns="121920" tIns="60960" rIns="121920" bIns="60960" rtlCol="0" anchor="ctr">
            <a:normAutofit lnSpcReduction="1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Eres mi asistente personal. Para cualquier respuesta que me proporciones, solo recomiéndame actividades que me ayuden a ahorrar tiempo. Espera a que realice la pregunta</a:t>
            </a:r>
          </a:p>
        </p:txBody>
      </p:sp>
      <p:sp>
        <p:nvSpPr>
          <p:cNvPr id="48" name="Subtítulo 2">
            <a:extLst>
              <a:ext uri="{FF2B5EF4-FFF2-40B4-BE49-F238E27FC236}">
                <a16:creationId xmlns:a16="http://schemas.microsoft.com/office/drawing/2014/main" id="{DF3BBE98-CE18-7410-A42D-05AF2CF3A2A6}"/>
              </a:ext>
            </a:extLst>
          </p:cNvPr>
          <p:cNvSpPr txBox="1">
            <a:spLocks/>
          </p:cNvSpPr>
          <p:nvPr/>
        </p:nvSpPr>
        <p:spPr>
          <a:xfrm>
            <a:off x="3518936" y="2221389"/>
            <a:ext cx="1922860" cy="363075"/>
          </a:xfrm>
          <a:prstGeom prst="rect">
            <a:avLst/>
          </a:prstGeom>
        </p:spPr>
        <p:txBody>
          <a:bodyPr vert="horz" lIns="121920" tIns="60960" rIns="121920" bIns="60960" rtlCol="0" anchor="ctr">
            <a:normAutofit fontScale="925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Persona / Audiencia</a:t>
            </a:r>
          </a:p>
        </p:txBody>
      </p:sp>
      <p:sp>
        <p:nvSpPr>
          <p:cNvPr id="49" name="Subtítulo 2">
            <a:extLst>
              <a:ext uri="{FF2B5EF4-FFF2-40B4-BE49-F238E27FC236}">
                <a16:creationId xmlns:a16="http://schemas.microsoft.com/office/drawing/2014/main" id="{C81EEB7D-A645-3EE7-6E59-FE643DB0CCB1}"/>
              </a:ext>
            </a:extLst>
          </p:cNvPr>
          <p:cNvSpPr txBox="1">
            <a:spLocks/>
          </p:cNvSpPr>
          <p:nvPr/>
        </p:nvSpPr>
        <p:spPr>
          <a:xfrm>
            <a:off x="3518936" y="3019521"/>
            <a:ext cx="1922860" cy="754990"/>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Información adicional</a:t>
            </a:r>
          </a:p>
        </p:txBody>
      </p:sp>
      <p:sp>
        <p:nvSpPr>
          <p:cNvPr id="50" name="Subtítulo 2">
            <a:extLst>
              <a:ext uri="{FF2B5EF4-FFF2-40B4-BE49-F238E27FC236}">
                <a16:creationId xmlns:a16="http://schemas.microsoft.com/office/drawing/2014/main" id="{1E13DC0E-9361-9034-2A30-6DBBEC58B20D}"/>
              </a:ext>
            </a:extLst>
          </p:cNvPr>
          <p:cNvSpPr txBox="1">
            <a:spLocks/>
          </p:cNvSpPr>
          <p:nvPr/>
        </p:nvSpPr>
        <p:spPr>
          <a:xfrm>
            <a:off x="3518936" y="4066254"/>
            <a:ext cx="1922860" cy="674958"/>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Refinamiento de preguntas</a:t>
            </a:r>
          </a:p>
        </p:txBody>
      </p:sp>
      <p:sp>
        <p:nvSpPr>
          <p:cNvPr id="51" name="Subtítulo 2">
            <a:extLst>
              <a:ext uri="{FF2B5EF4-FFF2-40B4-BE49-F238E27FC236}">
                <a16:creationId xmlns:a16="http://schemas.microsoft.com/office/drawing/2014/main" id="{AB1EF8A2-8534-BEE3-A084-8B5E6BDB1310}"/>
              </a:ext>
            </a:extLst>
          </p:cNvPr>
          <p:cNvSpPr txBox="1">
            <a:spLocks/>
          </p:cNvSpPr>
          <p:nvPr/>
        </p:nvSpPr>
        <p:spPr>
          <a:xfrm>
            <a:off x="3518936" y="5211069"/>
            <a:ext cx="1922860" cy="363075"/>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Reglas básicas</a:t>
            </a:r>
          </a:p>
        </p:txBody>
      </p:sp>
    </p:spTree>
    <p:extLst>
      <p:ext uri="{BB962C8B-B14F-4D97-AF65-F5344CB8AC3E}">
        <p14:creationId xmlns:p14="http://schemas.microsoft.com/office/powerpoint/2010/main" val="98986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redondeado 19">
            <a:extLst>
              <a:ext uri="{FF2B5EF4-FFF2-40B4-BE49-F238E27FC236}">
                <a16:creationId xmlns:a16="http://schemas.microsoft.com/office/drawing/2014/main" id="{BF09CAA8-8053-E0A6-DC26-426D1F02D061}"/>
              </a:ext>
            </a:extLst>
          </p:cNvPr>
          <p:cNvSpPr/>
          <p:nvPr/>
        </p:nvSpPr>
        <p:spPr>
          <a:xfrm>
            <a:off x="800723" y="1978935"/>
            <a:ext cx="2345479" cy="3802635"/>
          </a:xfrm>
          <a:prstGeom prst="roundRect">
            <a:avLst>
              <a:gd name="adj" fmla="val 20297"/>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a16="http://schemas.microsoft.com/office/drawing/2014/main"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a:solidFill>
                  <a:srgbClr val="C228B4"/>
                </a:solidFill>
                <a:latin typeface="Verdana" panose="020B0604030504040204" pitchFamily="34" charset="0"/>
                <a:ea typeface="Verdana" panose="020B0604030504040204" pitchFamily="34" charset="0"/>
                <a:cs typeface="Verdana" panose="020B0604030504040204" pitchFamily="34" charset="0"/>
              </a:rPr>
              <a:t>Prompt</a:t>
            </a:r>
            <a:br>
              <a:rPr lang="es-MX" sz="2800" b="1">
                <a:solidFill>
                  <a:srgbClr val="C228B4"/>
                </a:solidFill>
                <a:latin typeface="Verdana" panose="020B0604030504040204" pitchFamily="34" charset="0"/>
                <a:ea typeface="Verdana" panose="020B0604030504040204" pitchFamily="34" charset="0"/>
                <a:cs typeface="Verdana" panose="020B0604030504040204" pitchFamily="34" charset="0"/>
              </a:rPr>
            </a:br>
            <a:r>
              <a:rPr lang="es-MX" sz="2800" b="1">
                <a:solidFill>
                  <a:srgbClr val="C228B4"/>
                </a:solidFill>
                <a:latin typeface="Verdana" panose="020B0604030504040204" pitchFamily="34" charset="0"/>
                <a:ea typeface="Verdana" panose="020B0604030504040204" pitchFamily="34" charset="0"/>
                <a:cs typeface="Verdana" panose="020B0604030504040204" pitchFamily="34" charset="0"/>
              </a:rPr>
              <a:t>   Patterns</a:t>
            </a:r>
          </a:p>
        </p:txBody>
      </p:sp>
      <p:sp>
        <p:nvSpPr>
          <p:cNvPr id="17" name="Subtítulo 2">
            <a:extLst>
              <a:ext uri="{FF2B5EF4-FFF2-40B4-BE49-F238E27FC236}">
                <a16:creationId xmlns:a16="http://schemas.microsoft.com/office/drawing/2014/main" id="{3DFC87B0-799A-C4EE-D680-F89FA1274BED}"/>
              </a:ext>
            </a:extLst>
          </p:cNvPr>
          <p:cNvSpPr>
            <a:spLocks noGrp="1"/>
          </p:cNvSpPr>
          <p:nvPr>
            <p:ph type="subTitle" idx="4294967295"/>
          </p:nvPr>
        </p:nvSpPr>
        <p:spPr>
          <a:xfrm>
            <a:off x="1040582" y="2451100"/>
            <a:ext cx="1903413" cy="2832100"/>
          </a:xfrm>
        </p:spPr>
        <p:txBody>
          <a:bodyPr>
            <a:normAutofit fontScale="92500" lnSpcReduction="10000"/>
          </a:bodyPr>
          <a:lstStyle/>
          <a:p>
            <a:pPr marL="0" indent="0">
              <a:lnSpc>
                <a:spcPct val="110000"/>
              </a:lnSpc>
              <a:buNone/>
            </a:pPr>
            <a:r>
              <a:rPr lang="es-MX" sz="1600" b="1">
                <a:solidFill>
                  <a:srgbClr val="3C0E52"/>
                </a:solidFill>
                <a:latin typeface="Verdana" panose="020B0604030504040204" pitchFamily="34" charset="0"/>
                <a:ea typeface="Verdana" panose="020B0604030504040204" pitchFamily="34" charset="0"/>
                <a:cs typeface="Verdana" panose="020B0604030504040204" pitchFamily="34" charset="0"/>
              </a:rPr>
              <a:t>Estos son algunos ejemplos como se pueden estructurar los prompts (utilizando patrones), para resolver problemas particulares</a:t>
            </a:r>
          </a:p>
        </p:txBody>
      </p:sp>
      <p:sp>
        <p:nvSpPr>
          <p:cNvPr id="2" name="Rectángulo redondeado 1">
            <a:extLst>
              <a:ext uri="{FF2B5EF4-FFF2-40B4-BE49-F238E27FC236}">
                <a16:creationId xmlns:a16="http://schemas.microsoft.com/office/drawing/2014/main" id="{CCD3B001-675A-A776-763B-388CE2698D74}"/>
              </a:ext>
            </a:extLst>
          </p:cNvPr>
          <p:cNvSpPr/>
          <p:nvPr/>
        </p:nvSpPr>
        <p:spPr>
          <a:xfrm>
            <a:off x="3398996" y="1978935"/>
            <a:ext cx="8015916" cy="798131"/>
          </a:xfrm>
          <a:prstGeom prst="roundRect">
            <a:avLst>
              <a:gd name="adj" fmla="val 50000"/>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 name="Rectángulo redondeado 3">
            <a:extLst>
              <a:ext uri="{FF2B5EF4-FFF2-40B4-BE49-F238E27FC236}">
                <a16:creationId xmlns:a16="http://schemas.microsoft.com/office/drawing/2014/main" id="{B199D41E-253C-2151-DFD2-3A1DCD8F14EF}"/>
              </a:ext>
            </a:extLst>
          </p:cNvPr>
          <p:cNvSpPr/>
          <p:nvPr/>
        </p:nvSpPr>
        <p:spPr>
          <a:xfrm>
            <a:off x="3402569" y="2980436"/>
            <a:ext cx="8015916" cy="798131"/>
          </a:xfrm>
          <a:prstGeom prst="roundRect">
            <a:avLst>
              <a:gd name="adj" fmla="val 50000"/>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5" name="Rectángulo redondeado 4">
            <a:extLst>
              <a:ext uri="{FF2B5EF4-FFF2-40B4-BE49-F238E27FC236}">
                <a16:creationId xmlns:a16="http://schemas.microsoft.com/office/drawing/2014/main" id="{F919647C-EC8E-9977-5829-F9FA9DBC3A4B}"/>
              </a:ext>
            </a:extLst>
          </p:cNvPr>
          <p:cNvSpPr/>
          <p:nvPr/>
        </p:nvSpPr>
        <p:spPr>
          <a:xfrm>
            <a:off x="3406143" y="3981937"/>
            <a:ext cx="8015916" cy="798131"/>
          </a:xfrm>
          <a:prstGeom prst="roundRect">
            <a:avLst>
              <a:gd name="adj" fmla="val 50000"/>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7" name="Rectángulo redondeado 6">
            <a:extLst>
              <a:ext uri="{FF2B5EF4-FFF2-40B4-BE49-F238E27FC236}">
                <a16:creationId xmlns:a16="http://schemas.microsoft.com/office/drawing/2014/main" id="{0EA01A99-EEE2-756B-9ECE-EC32D3ABF85E}"/>
              </a:ext>
            </a:extLst>
          </p:cNvPr>
          <p:cNvSpPr/>
          <p:nvPr/>
        </p:nvSpPr>
        <p:spPr>
          <a:xfrm>
            <a:off x="3409716" y="4983439"/>
            <a:ext cx="8015916" cy="798131"/>
          </a:xfrm>
          <a:prstGeom prst="roundRect">
            <a:avLst>
              <a:gd name="adj" fmla="val 50000"/>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1" name="Rectángulo redondeado 10">
            <a:extLst>
              <a:ext uri="{FF2B5EF4-FFF2-40B4-BE49-F238E27FC236}">
                <a16:creationId xmlns:a16="http://schemas.microsoft.com/office/drawing/2014/main" id="{2F78498A-2720-6921-8930-22F7C28739A5}"/>
              </a:ext>
            </a:extLst>
          </p:cNvPr>
          <p:cNvSpPr/>
          <p:nvPr/>
        </p:nvSpPr>
        <p:spPr>
          <a:xfrm>
            <a:off x="3386061" y="1978935"/>
            <a:ext cx="2149429" cy="798131"/>
          </a:xfrm>
          <a:prstGeom prst="roundRect">
            <a:avLst>
              <a:gd name="adj" fmla="val 50000"/>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5" name="Rectángulo redondeado 14">
            <a:extLst>
              <a:ext uri="{FF2B5EF4-FFF2-40B4-BE49-F238E27FC236}">
                <a16:creationId xmlns:a16="http://schemas.microsoft.com/office/drawing/2014/main" id="{77327BB8-C8AD-194D-4E04-00122A71646B}"/>
              </a:ext>
            </a:extLst>
          </p:cNvPr>
          <p:cNvSpPr/>
          <p:nvPr/>
        </p:nvSpPr>
        <p:spPr>
          <a:xfrm>
            <a:off x="3389634" y="2980436"/>
            <a:ext cx="2149429" cy="798131"/>
          </a:xfrm>
          <a:prstGeom prst="roundRect">
            <a:avLst>
              <a:gd name="adj" fmla="val 50000"/>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8" name="Rectángulo redondeado 17">
            <a:extLst>
              <a:ext uri="{FF2B5EF4-FFF2-40B4-BE49-F238E27FC236}">
                <a16:creationId xmlns:a16="http://schemas.microsoft.com/office/drawing/2014/main" id="{A82886BF-19BB-9236-ADD9-7C2A1A689330}"/>
              </a:ext>
            </a:extLst>
          </p:cNvPr>
          <p:cNvSpPr/>
          <p:nvPr/>
        </p:nvSpPr>
        <p:spPr>
          <a:xfrm>
            <a:off x="3393208" y="3981937"/>
            <a:ext cx="2149429" cy="798131"/>
          </a:xfrm>
          <a:prstGeom prst="roundRect">
            <a:avLst>
              <a:gd name="adj" fmla="val 50000"/>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9" name="Rectángulo redondeado 18">
            <a:extLst>
              <a:ext uri="{FF2B5EF4-FFF2-40B4-BE49-F238E27FC236}">
                <a16:creationId xmlns:a16="http://schemas.microsoft.com/office/drawing/2014/main" id="{6EA072CD-9F3D-4795-5D92-A409228E5D0A}"/>
              </a:ext>
            </a:extLst>
          </p:cNvPr>
          <p:cNvSpPr/>
          <p:nvPr/>
        </p:nvSpPr>
        <p:spPr>
          <a:xfrm>
            <a:off x="3396781" y="4983439"/>
            <a:ext cx="2149429" cy="798131"/>
          </a:xfrm>
          <a:prstGeom prst="roundRect">
            <a:avLst>
              <a:gd name="adj" fmla="val 50000"/>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0" name="Subtítulo 2">
            <a:extLst>
              <a:ext uri="{FF2B5EF4-FFF2-40B4-BE49-F238E27FC236}">
                <a16:creationId xmlns:a16="http://schemas.microsoft.com/office/drawing/2014/main" id="{A01E837A-D726-E0FC-6B75-F180334C145E}"/>
              </a:ext>
            </a:extLst>
          </p:cNvPr>
          <p:cNvSpPr txBox="1">
            <a:spLocks/>
          </p:cNvSpPr>
          <p:nvPr/>
        </p:nvSpPr>
        <p:spPr>
          <a:xfrm>
            <a:off x="5681656" y="2102107"/>
            <a:ext cx="5493396" cy="674959"/>
          </a:xfrm>
          <a:prstGeom prst="rect">
            <a:avLst/>
          </a:prstGeom>
        </p:spPr>
        <p:txBody>
          <a:bodyPr vert="horz" lIns="121920" tIns="60960" rIns="121920" bIns="60960" rtlCol="0" anchor="ctr">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Cuando te realice una pregunta, sigue las siguientes reglas:</a:t>
            </a:r>
          </a:p>
          <a:p>
            <a:pPr algn="l">
              <a:lnSpc>
                <a:spcPct val="11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Genera preguntas adicionales que ayuden a responder la pregunta de manera mas precisa</a:t>
            </a:r>
          </a:p>
          <a:p>
            <a:pPr algn="l">
              <a:lnSpc>
                <a:spcPct val="11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Combina las respuestas de las preguntas individuales, para producir la respuesta final a la pregunta inicial</a:t>
            </a:r>
          </a:p>
        </p:txBody>
      </p:sp>
      <p:sp>
        <p:nvSpPr>
          <p:cNvPr id="34" name="Subtítulo 2">
            <a:extLst>
              <a:ext uri="{FF2B5EF4-FFF2-40B4-BE49-F238E27FC236}">
                <a16:creationId xmlns:a16="http://schemas.microsoft.com/office/drawing/2014/main" id="{F863594F-03E1-D5FE-967D-FC23EBCEBC46}"/>
              </a:ext>
            </a:extLst>
          </p:cNvPr>
          <p:cNvSpPr txBox="1">
            <a:spLocks/>
          </p:cNvSpPr>
          <p:nvPr/>
        </p:nvSpPr>
        <p:spPr>
          <a:xfrm>
            <a:off x="5725144" y="3118397"/>
            <a:ext cx="5493396" cy="674959"/>
          </a:xfrm>
          <a:prstGeom prst="rect">
            <a:avLst/>
          </a:prstGeom>
        </p:spPr>
        <p:txBody>
          <a:bodyPr vert="horz" lIns="121920" tIns="60960" rIns="121920" bIns="60960" rtlCol="0" anchor="ctr">
            <a:normAutofit fontScale="850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Realizame preguntas sobre las metas que quiero alcanzar, hasta que tengas la información suficiente para sugerir un plan de entrenamiento físico. Cuando tengas información suficiente, muéstrame el plan de entrenamiento físico. Realiza la primera pregunta</a:t>
            </a:r>
          </a:p>
        </p:txBody>
      </p:sp>
      <p:sp>
        <p:nvSpPr>
          <p:cNvPr id="45" name="Subtítulo 2">
            <a:extLst>
              <a:ext uri="{FF2B5EF4-FFF2-40B4-BE49-F238E27FC236}">
                <a16:creationId xmlns:a16="http://schemas.microsoft.com/office/drawing/2014/main" id="{BAC2461A-A8F4-6E7D-591F-A715605CB681}"/>
              </a:ext>
            </a:extLst>
          </p:cNvPr>
          <p:cNvSpPr txBox="1">
            <a:spLocks/>
          </p:cNvSpPr>
          <p:nvPr/>
        </p:nvSpPr>
        <p:spPr>
          <a:xfrm>
            <a:off x="5696307" y="3943083"/>
            <a:ext cx="5493396" cy="798130"/>
          </a:xfrm>
          <a:prstGeom prst="rect">
            <a:avLst/>
          </a:prstGeom>
        </p:spPr>
        <p:txBody>
          <a:bodyPr vert="horz" lIns="121920" tIns="60960" rIns="121920" bIns="60960" rtlCol="0" anchor="ctr">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Comentario: la película fue buena, pero un poco larga</a:t>
            </a:r>
          </a:p>
          <a:p>
            <a:pPr algn="l">
              <a:lnSpc>
                <a:spcPct val="10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Sentimiento: neutral</a:t>
            </a:r>
          </a:p>
          <a:p>
            <a:pPr algn="l">
              <a:lnSpc>
                <a:spcPct val="10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Comentario: no me gustó este libro, estuvo muy aburrido</a:t>
            </a:r>
          </a:p>
          <a:p>
            <a:pPr algn="l">
              <a:lnSpc>
                <a:spcPct val="10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Sentimiento: negativo</a:t>
            </a:r>
          </a:p>
          <a:p>
            <a:pPr algn="l">
              <a:lnSpc>
                <a:spcPct val="10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Comentario: me gustó este restaurante</a:t>
            </a:r>
          </a:p>
          <a:p>
            <a:pPr algn="l">
              <a:lnSpc>
                <a:spcPct val="10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Sentimiento:</a:t>
            </a:r>
          </a:p>
        </p:txBody>
      </p:sp>
      <p:sp>
        <p:nvSpPr>
          <p:cNvPr id="47" name="Subtítulo 2">
            <a:extLst>
              <a:ext uri="{FF2B5EF4-FFF2-40B4-BE49-F238E27FC236}">
                <a16:creationId xmlns:a16="http://schemas.microsoft.com/office/drawing/2014/main" id="{9E63FB36-E116-AEAC-39ED-BAE30F51867C}"/>
              </a:ext>
            </a:extLst>
          </p:cNvPr>
          <p:cNvSpPr txBox="1">
            <a:spLocks/>
          </p:cNvSpPr>
          <p:nvPr/>
        </p:nvSpPr>
        <p:spPr>
          <a:xfrm>
            <a:off x="5739795" y="5082542"/>
            <a:ext cx="5493396" cy="674959"/>
          </a:xfrm>
          <a:prstGeom prst="rect">
            <a:avLst/>
          </a:prstGeom>
        </p:spPr>
        <p:txBody>
          <a:bodyPr vert="horz" lIns="121920" tIns="60960" rIns="121920" bIns="60960" rtlCol="0" anchor="ctr">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Pregunta: Ana tiene 10 manzanas. Si usa 5 para un pay y compra 6 más, ¿cuántas manzanas le quedan?</a:t>
            </a:r>
          </a:p>
          <a:p>
            <a:pPr algn="l">
              <a:lnSpc>
                <a:spcPct val="12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Respuesta: Ana inició con 10 manzanas. Usó 5 para un pay. 10 – 5 = 5. Compró 6. 5 + 6 = 11. La respuesta es 11</a:t>
            </a:r>
          </a:p>
        </p:txBody>
      </p:sp>
      <p:sp>
        <p:nvSpPr>
          <p:cNvPr id="48" name="Subtítulo 2">
            <a:extLst>
              <a:ext uri="{FF2B5EF4-FFF2-40B4-BE49-F238E27FC236}">
                <a16:creationId xmlns:a16="http://schemas.microsoft.com/office/drawing/2014/main" id="{DF3BBE98-CE18-7410-A42D-05AF2CF3A2A6}"/>
              </a:ext>
            </a:extLst>
          </p:cNvPr>
          <p:cNvSpPr txBox="1">
            <a:spLocks/>
          </p:cNvSpPr>
          <p:nvPr/>
        </p:nvSpPr>
        <p:spPr>
          <a:xfrm>
            <a:off x="3518936" y="2221389"/>
            <a:ext cx="1922860" cy="363075"/>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Segmentación</a:t>
            </a:r>
          </a:p>
        </p:txBody>
      </p:sp>
      <p:sp>
        <p:nvSpPr>
          <p:cNvPr id="49" name="Subtítulo 2">
            <a:extLst>
              <a:ext uri="{FF2B5EF4-FFF2-40B4-BE49-F238E27FC236}">
                <a16:creationId xmlns:a16="http://schemas.microsoft.com/office/drawing/2014/main" id="{C81EEB7D-A645-3EE7-6E59-FE643DB0CCB1}"/>
              </a:ext>
            </a:extLst>
          </p:cNvPr>
          <p:cNvSpPr txBox="1">
            <a:spLocks/>
          </p:cNvSpPr>
          <p:nvPr/>
        </p:nvSpPr>
        <p:spPr>
          <a:xfrm>
            <a:off x="3518936" y="3019521"/>
            <a:ext cx="1922860" cy="754990"/>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Interacción</a:t>
            </a:r>
          </a:p>
        </p:txBody>
      </p:sp>
      <p:sp>
        <p:nvSpPr>
          <p:cNvPr id="50" name="Subtítulo 2">
            <a:extLst>
              <a:ext uri="{FF2B5EF4-FFF2-40B4-BE49-F238E27FC236}">
                <a16:creationId xmlns:a16="http://schemas.microsoft.com/office/drawing/2014/main" id="{1E13DC0E-9361-9034-2A30-6DBBEC58B20D}"/>
              </a:ext>
            </a:extLst>
          </p:cNvPr>
          <p:cNvSpPr txBox="1">
            <a:spLocks/>
          </p:cNvSpPr>
          <p:nvPr/>
        </p:nvSpPr>
        <p:spPr>
          <a:xfrm>
            <a:off x="3518936" y="4066254"/>
            <a:ext cx="1922860" cy="674958"/>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Ejemplo</a:t>
            </a:r>
          </a:p>
        </p:txBody>
      </p:sp>
      <p:sp>
        <p:nvSpPr>
          <p:cNvPr id="51" name="Subtítulo 2">
            <a:extLst>
              <a:ext uri="{FF2B5EF4-FFF2-40B4-BE49-F238E27FC236}">
                <a16:creationId xmlns:a16="http://schemas.microsoft.com/office/drawing/2014/main" id="{AB1EF8A2-8534-BEE3-A084-8B5E6BDB1310}"/>
              </a:ext>
            </a:extLst>
          </p:cNvPr>
          <p:cNvSpPr txBox="1">
            <a:spLocks/>
          </p:cNvSpPr>
          <p:nvPr/>
        </p:nvSpPr>
        <p:spPr>
          <a:xfrm>
            <a:off x="3518936" y="4979383"/>
            <a:ext cx="1922860" cy="778118"/>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Cadena de razonamiento</a:t>
            </a:r>
          </a:p>
        </p:txBody>
      </p:sp>
    </p:spTree>
    <p:extLst>
      <p:ext uri="{BB962C8B-B14F-4D97-AF65-F5344CB8AC3E}">
        <p14:creationId xmlns:p14="http://schemas.microsoft.com/office/powerpoint/2010/main" val="3432910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redondeado 19">
            <a:extLst>
              <a:ext uri="{FF2B5EF4-FFF2-40B4-BE49-F238E27FC236}">
                <a16:creationId xmlns:a16="http://schemas.microsoft.com/office/drawing/2014/main" id="{BF09CAA8-8053-E0A6-DC26-426D1F02D061}"/>
              </a:ext>
            </a:extLst>
          </p:cNvPr>
          <p:cNvSpPr/>
          <p:nvPr/>
        </p:nvSpPr>
        <p:spPr>
          <a:xfrm>
            <a:off x="800723" y="1978935"/>
            <a:ext cx="2345479" cy="3802635"/>
          </a:xfrm>
          <a:prstGeom prst="roundRect">
            <a:avLst>
              <a:gd name="adj" fmla="val 20297"/>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a16="http://schemas.microsoft.com/office/drawing/2014/main"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a:solidFill>
                  <a:srgbClr val="C228B4"/>
                </a:solidFill>
                <a:latin typeface="Verdana" panose="020B0604030504040204" pitchFamily="34" charset="0"/>
                <a:ea typeface="Verdana" panose="020B0604030504040204" pitchFamily="34" charset="0"/>
                <a:cs typeface="Verdana" panose="020B0604030504040204" pitchFamily="34" charset="0"/>
              </a:rPr>
              <a:t>Prompt</a:t>
            </a:r>
            <a:br>
              <a:rPr lang="es-MX" sz="2800" b="1">
                <a:solidFill>
                  <a:srgbClr val="C228B4"/>
                </a:solidFill>
                <a:latin typeface="Verdana" panose="020B0604030504040204" pitchFamily="34" charset="0"/>
                <a:ea typeface="Verdana" panose="020B0604030504040204" pitchFamily="34" charset="0"/>
                <a:cs typeface="Verdana" panose="020B0604030504040204" pitchFamily="34" charset="0"/>
              </a:rPr>
            </a:br>
            <a:r>
              <a:rPr lang="es-MX" sz="2800" b="1">
                <a:solidFill>
                  <a:srgbClr val="C228B4"/>
                </a:solidFill>
                <a:latin typeface="Verdana" panose="020B0604030504040204" pitchFamily="34" charset="0"/>
                <a:ea typeface="Verdana" panose="020B0604030504040204" pitchFamily="34" charset="0"/>
                <a:cs typeface="Verdana" panose="020B0604030504040204" pitchFamily="34" charset="0"/>
              </a:rPr>
              <a:t>   Patterns</a:t>
            </a:r>
          </a:p>
        </p:txBody>
      </p:sp>
      <p:sp>
        <p:nvSpPr>
          <p:cNvPr id="17" name="Subtítulo 2">
            <a:extLst>
              <a:ext uri="{FF2B5EF4-FFF2-40B4-BE49-F238E27FC236}">
                <a16:creationId xmlns:a16="http://schemas.microsoft.com/office/drawing/2014/main" id="{3DFC87B0-799A-C4EE-D680-F89FA1274BED}"/>
              </a:ext>
            </a:extLst>
          </p:cNvPr>
          <p:cNvSpPr>
            <a:spLocks noGrp="1"/>
          </p:cNvSpPr>
          <p:nvPr>
            <p:ph type="subTitle" idx="4294967295"/>
          </p:nvPr>
        </p:nvSpPr>
        <p:spPr>
          <a:xfrm>
            <a:off x="1040582" y="2451100"/>
            <a:ext cx="1903413" cy="2832100"/>
          </a:xfrm>
        </p:spPr>
        <p:txBody>
          <a:bodyPr>
            <a:normAutofit fontScale="92500" lnSpcReduction="10000"/>
          </a:bodyPr>
          <a:lstStyle/>
          <a:p>
            <a:pPr marL="0" indent="0">
              <a:lnSpc>
                <a:spcPct val="110000"/>
              </a:lnSpc>
              <a:buNone/>
            </a:pPr>
            <a:r>
              <a:rPr lang="es-MX" sz="1600" b="1">
                <a:solidFill>
                  <a:srgbClr val="3C0E52"/>
                </a:solidFill>
                <a:latin typeface="Verdana" panose="020B0604030504040204" pitchFamily="34" charset="0"/>
                <a:ea typeface="Verdana" panose="020B0604030504040204" pitchFamily="34" charset="0"/>
                <a:cs typeface="Verdana" panose="020B0604030504040204" pitchFamily="34" charset="0"/>
              </a:rPr>
              <a:t>Estos son algunos ejemplos como se pueden estructurar los prompts (utilizando patrones), para resolver problemas particulares</a:t>
            </a:r>
          </a:p>
        </p:txBody>
      </p:sp>
      <p:sp>
        <p:nvSpPr>
          <p:cNvPr id="2" name="Rectángulo redondeado 1">
            <a:extLst>
              <a:ext uri="{FF2B5EF4-FFF2-40B4-BE49-F238E27FC236}">
                <a16:creationId xmlns:a16="http://schemas.microsoft.com/office/drawing/2014/main" id="{CCD3B001-675A-A776-763B-388CE2698D74}"/>
              </a:ext>
            </a:extLst>
          </p:cNvPr>
          <p:cNvSpPr/>
          <p:nvPr/>
        </p:nvSpPr>
        <p:spPr>
          <a:xfrm>
            <a:off x="3398996" y="1978935"/>
            <a:ext cx="8015916" cy="798131"/>
          </a:xfrm>
          <a:prstGeom prst="roundRect">
            <a:avLst>
              <a:gd name="adj" fmla="val 50000"/>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 name="Rectángulo redondeado 3">
            <a:extLst>
              <a:ext uri="{FF2B5EF4-FFF2-40B4-BE49-F238E27FC236}">
                <a16:creationId xmlns:a16="http://schemas.microsoft.com/office/drawing/2014/main" id="{B199D41E-253C-2151-DFD2-3A1DCD8F14EF}"/>
              </a:ext>
            </a:extLst>
          </p:cNvPr>
          <p:cNvSpPr/>
          <p:nvPr/>
        </p:nvSpPr>
        <p:spPr>
          <a:xfrm>
            <a:off x="3402569" y="2980436"/>
            <a:ext cx="8015916" cy="798131"/>
          </a:xfrm>
          <a:prstGeom prst="roundRect">
            <a:avLst>
              <a:gd name="adj" fmla="val 50000"/>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5" name="Rectángulo redondeado 4">
            <a:extLst>
              <a:ext uri="{FF2B5EF4-FFF2-40B4-BE49-F238E27FC236}">
                <a16:creationId xmlns:a16="http://schemas.microsoft.com/office/drawing/2014/main" id="{F919647C-EC8E-9977-5829-F9FA9DBC3A4B}"/>
              </a:ext>
            </a:extLst>
          </p:cNvPr>
          <p:cNvSpPr/>
          <p:nvPr/>
        </p:nvSpPr>
        <p:spPr>
          <a:xfrm>
            <a:off x="3406143" y="3981937"/>
            <a:ext cx="8015916" cy="798131"/>
          </a:xfrm>
          <a:prstGeom prst="roundRect">
            <a:avLst>
              <a:gd name="adj" fmla="val 50000"/>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1" name="Rectángulo redondeado 10">
            <a:extLst>
              <a:ext uri="{FF2B5EF4-FFF2-40B4-BE49-F238E27FC236}">
                <a16:creationId xmlns:a16="http://schemas.microsoft.com/office/drawing/2014/main" id="{2F78498A-2720-6921-8930-22F7C28739A5}"/>
              </a:ext>
            </a:extLst>
          </p:cNvPr>
          <p:cNvSpPr/>
          <p:nvPr/>
        </p:nvSpPr>
        <p:spPr>
          <a:xfrm>
            <a:off x="3386061" y="1978935"/>
            <a:ext cx="2149429" cy="798131"/>
          </a:xfrm>
          <a:prstGeom prst="roundRect">
            <a:avLst>
              <a:gd name="adj" fmla="val 50000"/>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5" name="Rectángulo redondeado 14">
            <a:extLst>
              <a:ext uri="{FF2B5EF4-FFF2-40B4-BE49-F238E27FC236}">
                <a16:creationId xmlns:a16="http://schemas.microsoft.com/office/drawing/2014/main" id="{77327BB8-C8AD-194D-4E04-00122A71646B}"/>
              </a:ext>
            </a:extLst>
          </p:cNvPr>
          <p:cNvSpPr/>
          <p:nvPr/>
        </p:nvSpPr>
        <p:spPr>
          <a:xfrm>
            <a:off x="3389634" y="2980436"/>
            <a:ext cx="2149429" cy="798131"/>
          </a:xfrm>
          <a:prstGeom prst="roundRect">
            <a:avLst>
              <a:gd name="adj" fmla="val 50000"/>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8" name="Rectángulo redondeado 17">
            <a:extLst>
              <a:ext uri="{FF2B5EF4-FFF2-40B4-BE49-F238E27FC236}">
                <a16:creationId xmlns:a16="http://schemas.microsoft.com/office/drawing/2014/main" id="{A82886BF-19BB-9236-ADD9-7C2A1A689330}"/>
              </a:ext>
            </a:extLst>
          </p:cNvPr>
          <p:cNvSpPr/>
          <p:nvPr/>
        </p:nvSpPr>
        <p:spPr>
          <a:xfrm>
            <a:off x="3393208" y="3981937"/>
            <a:ext cx="2149429" cy="798131"/>
          </a:xfrm>
          <a:prstGeom prst="roundRect">
            <a:avLst>
              <a:gd name="adj" fmla="val 50000"/>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0" name="Subtítulo 2">
            <a:extLst>
              <a:ext uri="{FF2B5EF4-FFF2-40B4-BE49-F238E27FC236}">
                <a16:creationId xmlns:a16="http://schemas.microsoft.com/office/drawing/2014/main" id="{A01E837A-D726-E0FC-6B75-F180334C145E}"/>
              </a:ext>
            </a:extLst>
          </p:cNvPr>
          <p:cNvSpPr txBox="1">
            <a:spLocks/>
          </p:cNvSpPr>
          <p:nvPr/>
        </p:nvSpPr>
        <p:spPr>
          <a:xfrm>
            <a:off x="5681656" y="1944481"/>
            <a:ext cx="5672144" cy="814485"/>
          </a:xfrm>
          <a:prstGeom prst="rect">
            <a:avLst/>
          </a:prstGeom>
        </p:spPr>
        <p:txBody>
          <a:bodyPr vert="horz" lIns="121920" tIns="60960" rIns="121920" bIns="60960" rtlCol="0" anchor="ctr">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Utiliza esta plantilla para tus respuestas. Las PALABRAS EN MAYUSCULAS son placeholders. Llena los placeholders con tus respuestas. Conserva el formato de la plantilla. La plantilla es:</a:t>
            </a:r>
          </a:p>
          <a:p>
            <a:pPr algn="l">
              <a:lnSpc>
                <a:spcPct val="11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Pregunta: PREGUNTA</a:t>
            </a:r>
          </a:p>
          <a:p>
            <a:pPr algn="l">
              <a:lnSpc>
                <a:spcPct val="11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Respuesta: RESPUESTA</a:t>
            </a:r>
          </a:p>
          <a:p>
            <a:pPr algn="l">
              <a:lnSpc>
                <a:spcPct val="11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Crea 5 preguntas usando la plantilla, sobre los textos que te proporcione</a:t>
            </a:r>
          </a:p>
        </p:txBody>
      </p:sp>
      <p:sp>
        <p:nvSpPr>
          <p:cNvPr id="34" name="Subtítulo 2">
            <a:extLst>
              <a:ext uri="{FF2B5EF4-FFF2-40B4-BE49-F238E27FC236}">
                <a16:creationId xmlns:a16="http://schemas.microsoft.com/office/drawing/2014/main" id="{F863594F-03E1-D5FE-967D-FC23EBCEBC46}"/>
              </a:ext>
            </a:extLst>
          </p:cNvPr>
          <p:cNvSpPr txBox="1">
            <a:spLocks/>
          </p:cNvSpPr>
          <p:nvPr/>
        </p:nvSpPr>
        <p:spPr>
          <a:xfrm>
            <a:off x="5725144" y="2956367"/>
            <a:ext cx="5493396" cy="836989"/>
          </a:xfrm>
          <a:prstGeom prst="rect">
            <a:avLst/>
          </a:prstGeom>
        </p:spPr>
        <p:txBody>
          <a:bodyPr vert="horz" lIns="121920" tIns="60960" rIns="121920" bIns="60960" rtlCol="0" anchor="ctr">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Eres un outline expander. Genera un outline con bullets, basado en el tema que te proporcione y pregúntame cuál bullet debes expandir. Crea un nuevo outline para el bullet que seleccione.</a:t>
            </a:r>
          </a:p>
          <a:p>
            <a:pPr algn="l">
              <a:lnSpc>
                <a:spcPct val="12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Pregúntame para que tema deseo generar el outline</a:t>
            </a:r>
          </a:p>
        </p:txBody>
      </p:sp>
      <p:sp>
        <p:nvSpPr>
          <p:cNvPr id="45" name="Subtítulo 2">
            <a:extLst>
              <a:ext uri="{FF2B5EF4-FFF2-40B4-BE49-F238E27FC236}">
                <a16:creationId xmlns:a16="http://schemas.microsoft.com/office/drawing/2014/main" id="{BAC2461A-A8F4-6E7D-591F-A715605CB681}"/>
              </a:ext>
            </a:extLst>
          </p:cNvPr>
          <p:cNvSpPr txBox="1">
            <a:spLocks/>
          </p:cNvSpPr>
          <p:nvPr/>
        </p:nvSpPr>
        <p:spPr>
          <a:xfrm>
            <a:off x="5696307" y="3943083"/>
            <a:ext cx="5493396" cy="798130"/>
          </a:xfrm>
          <a:prstGeom prst="rect">
            <a:avLst/>
          </a:prstGeom>
        </p:spPr>
        <p:txBody>
          <a:bodyPr vert="horz" lIns="121920" tIns="60960" rIns="121920" bIns="60960" rtlCol="0" anchor="ctr">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0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Cuando proporciones una respuesta, genera un conjunto de hechos que están contenidas en la respuesta. El conjunto de hechos debe ser proporcionado al final de la respuesta. El conjunto de hechos deben ser hechos fundamentales que pueden afectar la veracidad de la respuesta, si alguno de ellos es incorrecto</a:t>
            </a:r>
          </a:p>
        </p:txBody>
      </p:sp>
      <p:sp>
        <p:nvSpPr>
          <p:cNvPr id="48" name="Subtítulo 2">
            <a:extLst>
              <a:ext uri="{FF2B5EF4-FFF2-40B4-BE49-F238E27FC236}">
                <a16:creationId xmlns:a16="http://schemas.microsoft.com/office/drawing/2014/main" id="{DF3BBE98-CE18-7410-A42D-05AF2CF3A2A6}"/>
              </a:ext>
            </a:extLst>
          </p:cNvPr>
          <p:cNvSpPr txBox="1">
            <a:spLocks/>
          </p:cNvSpPr>
          <p:nvPr/>
        </p:nvSpPr>
        <p:spPr>
          <a:xfrm>
            <a:off x="3518936" y="2221389"/>
            <a:ext cx="1922860" cy="363075"/>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Plantilla</a:t>
            </a:r>
          </a:p>
        </p:txBody>
      </p:sp>
      <p:sp>
        <p:nvSpPr>
          <p:cNvPr id="49" name="Subtítulo 2">
            <a:extLst>
              <a:ext uri="{FF2B5EF4-FFF2-40B4-BE49-F238E27FC236}">
                <a16:creationId xmlns:a16="http://schemas.microsoft.com/office/drawing/2014/main" id="{C81EEB7D-A645-3EE7-6E59-FE643DB0CCB1}"/>
              </a:ext>
            </a:extLst>
          </p:cNvPr>
          <p:cNvSpPr txBox="1">
            <a:spLocks/>
          </p:cNvSpPr>
          <p:nvPr/>
        </p:nvSpPr>
        <p:spPr>
          <a:xfrm>
            <a:off x="3518936" y="3019521"/>
            <a:ext cx="1922860" cy="754990"/>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Outline expansion</a:t>
            </a:r>
          </a:p>
        </p:txBody>
      </p:sp>
      <p:sp>
        <p:nvSpPr>
          <p:cNvPr id="50" name="Subtítulo 2">
            <a:extLst>
              <a:ext uri="{FF2B5EF4-FFF2-40B4-BE49-F238E27FC236}">
                <a16:creationId xmlns:a16="http://schemas.microsoft.com/office/drawing/2014/main" id="{1E13DC0E-9361-9034-2A30-6DBBEC58B20D}"/>
              </a:ext>
            </a:extLst>
          </p:cNvPr>
          <p:cNvSpPr txBox="1">
            <a:spLocks/>
          </p:cNvSpPr>
          <p:nvPr/>
        </p:nvSpPr>
        <p:spPr>
          <a:xfrm>
            <a:off x="3518936" y="4066254"/>
            <a:ext cx="1922860" cy="674958"/>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Verificación de datos</a:t>
            </a:r>
          </a:p>
        </p:txBody>
      </p:sp>
      <p:sp>
        <p:nvSpPr>
          <p:cNvPr id="51" name="Subtítulo 2">
            <a:extLst>
              <a:ext uri="{FF2B5EF4-FFF2-40B4-BE49-F238E27FC236}">
                <a16:creationId xmlns:a16="http://schemas.microsoft.com/office/drawing/2014/main" id="{AB1EF8A2-8534-BEE3-A084-8B5E6BDB1310}"/>
              </a:ext>
            </a:extLst>
          </p:cNvPr>
          <p:cNvSpPr txBox="1">
            <a:spLocks/>
          </p:cNvSpPr>
          <p:nvPr/>
        </p:nvSpPr>
        <p:spPr>
          <a:xfrm>
            <a:off x="3518936" y="4979383"/>
            <a:ext cx="1922860" cy="778118"/>
          </a:xfrm>
          <a:prstGeom prst="rect">
            <a:avLst/>
          </a:prstGeom>
        </p:spPr>
        <p:txBody>
          <a:bodyPr vert="horz" lIns="121920" tIns="60960" rIns="121920" bIns="6096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chemeClr val="bg1"/>
                </a:solidFill>
                <a:latin typeface="Verdana" panose="020B0604030504040204" pitchFamily="34" charset="0"/>
                <a:ea typeface="Verdana" panose="020B0604030504040204" pitchFamily="34" charset="0"/>
                <a:cs typeface="Verdana" panose="020B0604030504040204" pitchFamily="34" charset="0"/>
              </a:rPr>
              <a:t>x</a:t>
            </a:r>
          </a:p>
        </p:txBody>
      </p:sp>
    </p:spTree>
    <p:extLst>
      <p:ext uri="{BB962C8B-B14F-4D97-AF65-F5344CB8AC3E}">
        <p14:creationId xmlns:p14="http://schemas.microsoft.com/office/powerpoint/2010/main" val="3229919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EFFD02DA-9A42-DF73-535C-FD1EC8E09CE8}"/>
              </a:ext>
            </a:extLst>
          </p:cNvPr>
          <p:cNvGrpSpPr/>
          <p:nvPr/>
        </p:nvGrpSpPr>
        <p:grpSpPr>
          <a:xfrm>
            <a:off x="1399592" y="454023"/>
            <a:ext cx="2644526" cy="4453900"/>
            <a:chOff x="4256609" y="1072294"/>
            <a:chExt cx="2456497" cy="4213433"/>
          </a:xfrm>
        </p:grpSpPr>
        <p:pic>
          <p:nvPicPr>
            <p:cNvPr id="5" name="Gráfico 4">
              <a:extLst>
                <a:ext uri="{FF2B5EF4-FFF2-40B4-BE49-F238E27FC236}">
                  <a16:creationId xmlns:a16="http://schemas.microsoft.com/office/drawing/2014/main" id="{A067ABDE-4278-7917-0282-7AFF94DFAD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8621" y="1072294"/>
              <a:ext cx="66675" cy="66675"/>
            </a:xfrm>
            <a:prstGeom prst="rect">
              <a:avLst/>
            </a:prstGeom>
          </p:spPr>
        </p:pic>
        <p:pic>
          <p:nvPicPr>
            <p:cNvPr id="6" name="Gráfico 5">
              <a:extLst>
                <a:ext uri="{FF2B5EF4-FFF2-40B4-BE49-F238E27FC236}">
                  <a16:creationId xmlns:a16="http://schemas.microsoft.com/office/drawing/2014/main" id="{783FA069-647F-8E09-8798-431E4F6BA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8534" y="1894207"/>
              <a:ext cx="66675" cy="66675"/>
            </a:xfrm>
            <a:prstGeom prst="rect">
              <a:avLst/>
            </a:prstGeom>
          </p:spPr>
        </p:pic>
        <p:pic>
          <p:nvPicPr>
            <p:cNvPr id="7" name="Gráfico 6">
              <a:extLst>
                <a:ext uri="{FF2B5EF4-FFF2-40B4-BE49-F238E27FC236}">
                  <a16:creationId xmlns:a16="http://schemas.microsoft.com/office/drawing/2014/main" id="{DE51C020-1F4D-4565-E6A2-E53E50D688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6609" y="2178129"/>
              <a:ext cx="66675" cy="66675"/>
            </a:xfrm>
            <a:prstGeom prst="rect">
              <a:avLst/>
            </a:prstGeom>
          </p:spPr>
        </p:pic>
        <p:pic>
          <p:nvPicPr>
            <p:cNvPr id="8" name="Gráfico 7">
              <a:extLst>
                <a:ext uri="{FF2B5EF4-FFF2-40B4-BE49-F238E27FC236}">
                  <a16:creationId xmlns:a16="http://schemas.microsoft.com/office/drawing/2014/main" id="{82B32B15-0FB0-848B-9CC0-D47FA5B639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3784" y="2321004"/>
              <a:ext cx="66675" cy="66675"/>
            </a:xfrm>
            <a:prstGeom prst="rect">
              <a:avLst/>
            </a:prstGeom>
          </p:spPr>
        </p:pic>
        <p:pic>
          <p:nvPicPr>
            <p:cNvPr id="9" name="Gráfico 8">
              <a:extLst>
                <a:ext uri="{FF2B5EF4-FFF2-40B4-BE49-F238E27FC236}">
                  <a16:creationId xmlns:a16="http://schemas.microsoft.com/office/drawing/2014/main" id="{7B6408C2-D4CB-79D9-F97B-BB32E9B16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019" y="2912030"/>
              <a:ext cx="66675" cy="66675"/>
            </a:xfrm>
            <a:prstGeom prst="rect">
              <a:avLst/>
            </a:prstGeom>
          </p:spPr>
        </p:pic>
        <p:pic>
          <p:nvPicPr>
            <p:cNvPr id="10" name="Gráfico 9">
              <a:extLst>
                <a:ext uri="{FF2B5EF4-FFF2-40B4-BE49-F238E27FC236}">
                  <a16:creationId xmlns:a16="http://schemas.microsoft.com/office/drawing/2014/main" id="{E2930A83-732A-3EE3-F1C8-852D4B7DA3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3844" y="3007280"/>
              <a:ext cx="66675" cy="66675"/>
            </a:xfrm>
            <a:prstGeom prst="rect">
              <a:avLst/>
            </a:prstGeom>
          </p:spPr>
        </p:pic>
        <p:pic>
          <p:nvPicPr>
            <p:cNvPr id="11" name="Gráfico 10">
              <a:extLst>
                <a:ext uri="{FF2B5EF4-FFF2-40B4-BE49-F238E27FC236}">
                  <a16:creationId xmlns:a16="http://schemas.microsoft.com/office/drawing/2014/main" id="{E50700C5-1557-268F-2E7A-BF0F6E8E27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5719" y="3664505"/>
              <a:ext cx="66675" cy="66675"/>
            </a:xfrm>
            <a:prstGeom prst="rect">
              <a:avLst/>
            </a:prstGeom>
          </p:spPr>
        </p:pic>
        <p:pic>
          <p:nvPicPr>
            <p:cNvPr id="12" name="Gráfico 11">
              <a:extLst>
                <a:ext uri="{FF2B5EF4-FFF2-40B4-BE49-F238E27FC236}">
                  <a16:creationId xmlns:a16="http://schemas.microsoft.com/office/drawing/2014/main" id="{EE45AB31-DAD0-EF8C-7203-C00CB37BFA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4452" y="4893707"/>
              <a:ext cx="66675" cy="66675"/>
            </a:xfrm>
            <a:prstGeom prst="rect">
              <a:avLst/>
            </a:prstGeom>
          </p:spPr>
        </p:pic>
        <p:pic>
          <p:nvPicPr>
            <p:cNvPr id="13" name="Gráfico 12">
              <a:extLst>
                <a:ext uri="{FF2B5EF4-FFF2-40B4-BE49-F238E27FC236}">
                  <a16:creationId xmlns:a16="http://schemas.microsoft.com/office/drawing/2014/main" id="{42ABCA71-55E3-5A31-5849-7EA96DCB53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6431" y="5219052"/>
              <a:ext cx="66675" cy="66675"/>
            </a:xfrm>
            <a:prstGeom prst="rect">
              <a:avLst/>
            </a:prstGeom>
          </p:spPr>
        </p:pic>
      </p:grpSp>
      <p:pic>
        <p:nvPicPr>
          <p:cNvPr id="18" name="Imagen 17">
            <a:extLst>
              <a:ext uri="{FF2B5EF4-FFF2-40B4-BE49-F238E27FC236}">
                <a16:creationId xmlns:a16="http://schemas.microsoft.com/office/drawing/2014/main" id="{522FF3FD-8663-D1A2-31D5-58D8A3E0E358}"/>
              </a:ext>
            </a:extLst>
          </p:cNvPr>
          <p:cNvPicPr>
            <a:picLocks noChangeAspect="1"/>
          </p:cNvPicPr>
          <p:nvPr/>
        </p:nvPicPr>
        <p:blipFill>
          <a:blip r:embed="rId5"/>
          <a:stretch>
            <a:fillRect/>
          </a:stretch>
        </p:blipFill>
        <p:spPr>
          <a:xfrm>
            <a:off x="10991290" y="238967"/>
            <a:ext cx="918029" cy="348709"/>
          </a:xfrm>
          <a:prstGeom prst="rect">
            <a:avLst/>
          </a:prstGeom>
        </p:spPr>
      </p:pic>
      <p:pic>
        <p:nvPicPr>
          <p:cNvPr id="2" name="Picture 1">
            <a:extLst>
              <a:ext uri="{FF2B5EF4-FFF2-40B4-BE49-F238E27FC236}">
                <a16:creationId xmlns:a16="http://schemas.microsoft.com/office/drawing/2014/main" id="{026019B2-A55F-938B-BD2F-5E077FC563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400" y="749634"/>
            <a:ext cx="3204467" cy="1887631"/>
          </a:xfrm>
          <a:prstGeom prst="rect">
            <a:avLst/>
          </a:prstGeom>
        </p:spPr>
      </p:pic>
      <p:sp>
        <p:nvSpPr>
          <p:cNvPr id="3" name="TextBox 2">
            <a:extLst>
              <a:ext uri="{FF2B5EF4-FFF2-40B4-BE49-F238E27FC236}">
                <a16:creationId xmlns:a16="http://schemas.microsoft.com/office/drawing/2014/main" id="{F47CC677-71FD-35B4-3F46-7B2D5D6F1133}"/>
              </a:ext>
            </a:extLst>
          </p:cNvPr>
          <p:cNvSpPr txBox="1"/>
          <p:nvPr/>
        </p:nvSpPr>
        <p:spPr>
          <a:xfrm>
            <a:off x="1110616" y="2761831"/>
            <a:ext cx="2013692" cy="307777"/>
          </a:xfrm>
          <a:prstGeom prst="rect">
            <a:avLst/>
          </a:prstGeom>
          <a:noFill/>
        </p:spPr>
        <p:txBody>
          <a:bodyPr wrap="none" rtlCol="0">
            <a:spAutoFit/>
          </a:bodyPr>
          <a:lstStyle/>
          <a:p>
            <a:pPr algn="ctr"/>
            <a:r>
              <a:rPr lang="es-MX" sz="1400">
                <a:latin typeface="Verdana" panose="020B0604030504040204" pitchFamily="34" charset="0"/>
                <a:ea typeface="Verdana" panose="020B0604030504040204" pitchFamily="34" charset="0"/>
              </a:rPr>
              <a:t>https://openai.com/</a:t>
            </a:r>
            <a:endParaRPr lang="es-MX" sz="1400" dirty="0">
              <a:latin typeface="Verdana" panose="020B0604030504040204" pitchFamily="34" charset="0"/>
              <a:ea typeface="Verdana" panose="020B0604030504040204" pitchFamily="34" charset="0"/>
            </a:endParaRPr>
          </a:p>
        </p:txBody>
      </p:sp>
      <p:pic>
        <p:nvPicPr>
          <p:cNvPr id="14" name="Picture 13">
            <a:extLst>
              <a:ext uri="{FF2B5EF4-FFF2-40B4-BE49-F238E27FC236}">
                <a16:creationId xmlns:a16="http://schemas.microsoft.com/office/drawing/2014/main" id="{99900CA6-A12E-E337-8E5F-EC4E596AD5F8}"/>
              </a:ext>
            </a:extLst>
          </p:cNvPr>
          <p:cNvPicPr>
            <a:picLocks noChangeAspect="1"/>
          </p:cNvPicPr>
          <p:nvPr/>
        </p:nvPicPr>
        <p:blipFill>
          <a:blip r:embed="rId7"/>
          <a:stretch>
            <a:fillRect/>
          </a:stretch>
        </p:blipFill>
        <p:spPr>
          <a:xfrm>
            <a:off x="4521468" y="1914508"/>
            <a:ext cx="2356615" cy="2876456"/>
          </a:xfrm>
          <a:prstGeom prst="rect">
            <a:avLst/>
          </a:prstGeom>
          <a:ln>
            <a:solidFill>
              <a:schemeClr val="accent1"/>
            </a:solidFill>
          </a:ln>
        </p:spPr>
      </p:pic>
      <p:pic>
        <p:nvPicPr>
          <p:cNvPr id="15" name="Picture 14">
            <a:extLst>
              <a:ext uri="{FF2B5EF4-FFF2-40B4-BE49-F238E27FC236}">
                <a16:creationId xmlns:a16="http://schemas.microsoft.com/office/drawing/2014/main" id="{BC2B06F9-6498-701B-A8D6-24FF5643859B}"/>
              </a:ext>
            </a:extLst>
          </p:cNvPr>
          <p:cNvPicPr>
            <a:picLocks noChangeAspect="1"/>
          </p:cNvPicPr>
          <p:nvPr/>
        </p:nvPicPr>
        <p:blipFill>
          <a:blip r:embed="rId8"/>
          <a:stretch>
            <a:fillRect/>
          </a:stretch>
        </p:blipFill>
        <p:spPr>
          <a:xfrm>
            <a:off x="7504092" y="4833052"/>
            <a:ext cx="4036558" cy="1785981"/>
          </a:xfrm>
          <a:prstGeom prst="rect">
            <a:avLst/>
          </a:prstGeom>
          <a:ln>
            <a:solidFill>
              <a:schemeClr val="accent1"/>
            </a:solidFill>
          </a:ln>
        </p:spPr>
      </p:pic>
    </p:spTree>
    <p:extLst>
      <p:ext uri="{BB962C8B-B14F-4D97-AF65-F5344CB8AC3E}">
        <p14:creationId xmlns:p14="http://schemas.microsoft.com/office/powerpoint/2010/main" val="105425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Imagen que contiene Diagrama&#10;&#10;Descripción generada automáticamente">
            <a:extLst>
              <a:ext uri="{FF2B5EF4-FFF2-40B4-BE49-F238E27FC236}">
                <a16:creationId xmlns:a16="http://schemas.microsoft.com/office/drawing/2014/main" id="{696459E0-D8D0-D6F6-8A7F-9D2CBDFB03E0}"/>
              </a:ext>
            </a:extLst>
          </p:cNvPr>
          <p:cNvPicPr>
            <a:picLocks noChangeAspect="1"/>
          </p:cNvPicPr>
          <p:nvPr/>
        </p:nvPicPr>
        <p:blipFill>
          <a:blip r:embed="rId2"/>
          <a:stretch>
            <a:fillRect/>
          </a:stretch>
        </p:blipFill>
        <p:spPr>
          <a:xfrm>
            <a:off x="0" y="0"/>
            <a:ext cx="12191999" cy="6857999"/>
          </a:xfrm>
          <a:prstGeom prst="rect">
            <a:avLst/>
          </a:prstGeom>
        </p:spPr>
      </p:pic>
      <p:sp>
        <p:nvSpPr>
          <p:cNvPr id="4" name="Elipse 3">
            <a:extLst>
              <a:ext uri="{FF2B5EF4-FFF2-40B4-BE49-F238E27FC236}">
                <a16:creationId xmlns:a16="http://schemas.microsoft.com/office/drawing/2014/main" id="{B84211B6-DA0E-E9B6-6FBD-CC9293F02FA5}"/>
              </a:ext>
            </a:extLst>
          </p:cNvPr>
          <p:cNvSpPr/>
          <p:nvPr/>
        </p:nvSpPr>
        <p:spPr>
          <a:xfrm>
            <a:off x="10738993" y="5712401"/>
            <a:ext cx="447066" cy="447066"/>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6" name="Elipse 5">
            <a:extLst>
              <a:ext uri="{FF2B5EF4-FFF2-40B4-BE49-F238E27FC236}">
                <a16:creationId xmlns:a16="http://schemas.microsoft.com/office/drawing/2014/main" id="{5738F0B5-FC72-3533-A7DC-331A31E26CDF}"/>
              </a:ext>
            </a:extLst>
          </p:cNvPr>
          <p:cNvSpPr/>
          <p:nvPr/>
        </p:nvSpPr>
        <p:spPr>
          <a:xfrm>
            <a:off x="9150052" y="644245"/>
            <a:ext cx="433447" cy="433447"/>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7" name="Elipse 6">
            <a:extLst>
              <a:ext uri="{FF2B5EF4-FFF2-40B4-BE49-F238E27FC236}">
                <a16:creationId xmlns:a16="http://schemas.microsoft.com/office/drawing/2014/main" id="{2DAA3DE2-FECF-9F33-C6D6-2D95F9053649}"/>
              </a:ext>
            </a:extLst>
          </p:cNvPr>
          <p:cNvSpPr/>
          <p:nvPr/>
        </p:nvSpPr>
        <p:spPr>
          <a:xfrm>
            <a:off x="694243" y="369801"/>
            <a:ext cx="293437" cy="272272"/>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8" name="Elipse 7">
            <a:extLst>
              <a:ext uri="{FF2B5EF4-FFF2-40B4-BE49-F238E27FC236}">
                <a16:creationId xmlns:a16="http://schemas.microsoft.com/office/drawing/2014/main" id="{43004477-0A81-BACD-EA69-932752ECFFB0}"/>
              </a:ext>
            </a:extLst>
          </p:cNvPr>
          <p:cNvSpPr/>
          <p:nvPr/>
        </p:nvSpPr>
        <p:spPr>
          <a:xfrm>
            <a:off x="1615133" y="5462773"/>
            <a:ext cx="278225" cy="250003"/>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3" name="Título 1">
            <a:extLst>
              <a:ext uri="{FF2B5EF4-FFF2-40B4-BE49-F238E27FC236}">
                <a16:creationId xmlns:a16="http://schemas.microsoft.com/office/drawing/2014/main" id="{51A5CEAA-5F9B-743F-C392-E79011DB2461}"/>
              </a:ext>
            </a:extLst>
          </p:cNvPr>
          <p:cNvSpPr txBox="1">
            <a:spLocks/>
          </p:cNvSpPr>
          <p:nvPr/>
        </p:nvSpPr>
        <p:spPr>
          <a:xfrm>
            <a:off x="27984" y="3216602"/>
            <a:ext cx="10981030"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a:ln w="0">
                  <a:solidFill>
                    <a:schemeClr val="accent1">
                      <a:alpha val="25000"/>
                    </a:schemeClr>
                  </a:solidFill>
                </a:ln>
              </a:rPr>
              <a:t>ChatGPT</a:t>
            </a:r>
          </a:p>
          <a:p>
            <a:endParaRPr lang="es-MX" sz="8800">
              <a:ln w="0">
                <a:solidFill>
                  <a:schemeClr val="accent1">
                    <a:alpha val="25000"/>
                  </a:schemeClr>
                </a:solidFill>
              </a:ln>
            </a:endParaRPr>
          </a:p>
        </p:txBody>
      </p:sp>
      <p:grpSp>
        <p:nvGrpSpPr>
          <p:cNvPr id="9" name="Grupo 8">
            <a:extLst>
              <a:ext uri="{FF2B5EF4-FFF2-40B4-BE49-F238E27FC236}">
                <a16:creationId xmlns:a16="http://schemas.microsoft.com/office/drawing/2014/main" id="{FFD9AA8D-A31A-503D-D40B-062449F91BFD}"/>
              </a:ext>
            </a:extLst>
          </p:cNvPr>
          <p:cNvGrpSpPr/>
          <p:nvPr/>
        </p:nvGrpSpPr>
        <p:grpSpPr>
          <a:xfrm>
            <a:off x="823585" y="2605523"/>
            <a:ext cx="5216215" cy="1469944"/>
            <a:chOff x="2782153" y="1879316"/>
            <a:chExt cx="3912161" cy="1102458"/>
          </a:xfrm>
        </p:grpSpPr>
        <p:sp>
          <p:nvSpPr>
            <p:cNvPr id="10" name="Título 1">
              <a:extLst>
                <a:ext uri="{FF2B5EF4-FFF2-40B4-BE49-F238E27FC236}">
                  <a16:creationId xmlns:a16="http://schemas.microsoft.com/office/drawing/2014/main" id="{92F71D79-1F37-5ED6-F072-3682880878F5}"/>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a:solidFill>
                    <a:schemeClr val="accent1"/>
                  </a:solidFill>
                  <a:latin typeface="Verdana"/>
                  <a:ea typeface="Verdana"/>
                  <a:cs typeface="+mj-lt"/>
                </a:rPr>
                <a:t>ChatGPT</a:t>
              </a:r>
              <a:endParaRPr lang="es-ES" sz="4267">
                <a:solidFill>
                  <a:schemeClr val="accent1"/>
                </a:solidFill>
                <a:ea typeface="+mj-lt"/>
                <a:cs typeface="+mj-lt"/>
              </a:endParaRPr>
            </a:p>
            <a:p>
              <a:endParaRPr lang="es-MX" sz="4800" b="1">
                <a:solidFill>
                  <a:schemeClr val="accent1"/>
                </a:solidFill>
                <a:latin typeface="Verdana"/>
                <a:ea typeface="Verdana"/>
                <a:cs typeface="Verdana" panose="020B0604030504040204" pitchFamily="34" charset="0"/>
              </a:endParaRPr>
            </a:p>
          </p:txBody>
        </p:sp>
        <p:cxnSp>
          <p:nvCxnSpPr>
            <p:cNvPr id="11" name="Conector recto 10">
              <a:extLst>
                <a:ext uri="{FF2B5EF4-FFF2-40B4-BE49-F238E27FC236}">
                  <a16:creationId xmlns:a16="http://schemas.microsoft.com/office/drawing/2014/main" id="{A0024262-7345-9A5C-3A37-972185644E50}"/>
                </a:ext>
              </a:extLst>
            </p:cNvPr>
            <p:cNvCxnSpPr>
              <a:cxnSpLocks/>
            </p:cNvCxnSpPr>
            <p:nvPr/>
          </p:nvCxnSpPr>
          <p:spPr>
            <a:xfrm>
              <a:off x="2887549" y="1879316"/>
              <a:ext cx="9888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3043640"/>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ECF0F1D-C308-BF13-5B7D-2AF3F7F37ED8}"/>
              </a:ext>
            </a:extLst>
          </p:cNvPr>
          <p:cNvPicPr>
            <a:picLocks noChangeAspect="1"/>
          </p:cNvPicPr>
          <p:nvPr/>
        </p:nvPicPr>
        <p:blipFill>
          <a:blip r:embed="rId3"/>
          <a:stretch>
            <a:fillRect/>
          </a:stretch>
        </p:blipFill>
        <p:spPr>
          <a:xfrm>
            <a:off x="0" y="0"/>
            <a:ext cx="12192000" cy="6858000"/>
          </a:xfrm>
          <a:prstGeom prst="rect">
            <a:avLst/>
          </a:prstGeom>
        </p:spPr>
      </p:pic>
      <p:sp>
        <p:nvSpPr>
          <p:cNvPr id="29" name="Elipse 28">
            <a:extLst>
              <a:ext uri="{FF2B5EF4-FFF2-40B4-BE49-F238E27FC236}">
                <a16:creationId xmlns:a16="http://schemas.microsoft.com/office/drawing/2014/main" id="{D409A869-E3F3-BD1E-56AD-23DD57DA9900}"/>
              </a:ext>
            </a:extLst>
          </p:cNvPr>
          <p:cNvSpPr/>
          <p:nvPr/>
        </p:nvSpPr>
        <p:spPr>
          <a:xfrm>
            <a:off x="525540" y="514908"/>
            <a:ext cx="596088" cy="596088"/>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0" name="Elipse 11">
            <a:extLst>
              <a:ext uri="{FF2B5EF4-FFF2-40B4-BE49-F238E27FC236}">
                <a16:creationId xmlns:a16="http://schemas.microsoft.com/office/drawing/2014/main" id="{9809322B-D16D-7581-2FF2-1FB36C37C381}"/>
              </a:ext>
            </a:extLst>
          </p:cNvPr>
          <p:cNvSpPr/>
          <p:nvPr/>
        </p:nvSpPr>
        <p:spPr>
          <a:xfrm>
            <a:off x="2650241" y="4724896"/>
            <a:ext cx="596088" cy="596088"/>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2" name="Imagen 1">
            <a:extLst>
              <a:ext uri="{FF2B5EF4-FFF2-40B4-BE49-F238E27FC236}">
                <a16:creationId xmlns:a16="http://schemas.microsoft.com/office/drawing/2014/main" id="{D12FEC8B-F836-FC77-8973-F379E2719902}"/>
              </a:ext>
            </a:extLst>
          </p:cNvPr>
          <p:cNvPicPr>
            <a:picLocks noChangeAspect="1"/>
          </p:cNvPicPr>
          <p:nvPr/>
        </p:nvPicPr>
        <p:blipFill>
          <a:blip r:embed="rId4"/>
          <a:stretch>
            <a:fillRect/>
          </a:stretch>
        </p:blipFill>
        <p:spPr>
          <a:xfrm>
            <a:off x="10934696" y="180208"/>
            <a:ext cx="1030066" cy="466225"/>
          </a:xfrm>
          <a:prstGeom prst="rect">
            <a:avLst/>
          </a:prstGeom>
        </p:spPr>
      </p:pic>
      <p:sp>
        <p:nvSpPr>
          <p:cNvPr id="3" name="Título 1">
            <a:extLst>
              <a:ext uri="{FF2B5EF4-FFF2-40B4-BE49-F238E27FC236}">
                <a16:creationId xmlns:a16="http://schemas.microsoft.com/office/drawing/2014/main" id="{4F3CB707-2FAF-B9D2-DE82-A33A22EDA69A}"/>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a:t>Ejercicios</a:t>
            </a:r>
          </a:p>
          <a:p>
            <a:endParaRPr lang="es-MX" sz="8800"/>
          </a:p>
        </p:txBody>
      </p:sp>
      <p:grpSp>
        <p:nvGrpSpPr>
          <p:cNvPr id="4" name="Grupo 3">
            <a:extLst>
              <a:ext uri="{FF2B5EF4-FFF2-40B4-BE49-F238E27FC236}">
                <a16:creationId xmlns:a16="http://schemas.microsoft.com/office/drawing/2014/main" id="{40D242EC-C551-2379-5531-DD6DFF7049A1}"/>
              </a:ext>
            </a:extLst>
          </p:cNvPr>
          <p:cNvGrpSpPr/>
          <p:nvPr/>
        </p:nvGrpSpPr>
        <p:grpSpPr>
          <a:xfrm>
            <a:off x="823585" y="2605523"/>
            <a:ext cx="5216215" cy="1469944"/>
            <a:chOff x="2782153" y="1879316"/>
            <a:chExt cx="3912161" cy="1102458"/>
          </a:xfrm>
        </p:grpSpPr>
        <p:sp>
          <p:nvSpPr>
            <p:cNvPr id="5" name="Título 1">
              <a:extLst>
                <a:ext uri="{FF2B5EF4-FFF2-40B4-BE49-F238E27FC236}">
                  <a16:creationId xmlns:a16="http://schemas.microsoft.com/office/drawing/2014/main" id="{55257F63-9592-FE8C-B657-605DAA492B1F}"/>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a:solidFill>
                    <a:schemeClr val="bg1"/>
                  </a:solidFill>
                  <a:latin typeface="Verdana"/>
                  <a:ea typeface="Verdana"/>
                  <a:cs typeface="+mj-lt"/>
                </a:rPr>
                <a:t>Ejercicios</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11" name="Conector recto 10">
              <a:extLst>
                <a:ext uri="{FF2B5EF4-FFF2-40B4-BE49-F238E27FC236}">
                  <a16:creationId xmlns:a16="http://schemas.microsoft.com/office/drawing/2014/main" id="{353D40E2-101E-5774-4744-4104291C31F0}"/>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1902036"/>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EC56800A-B812-F62E-9E9E-E51F313D3E30}"/>
              </a:ext>
            </a:extLst>
          </p:cNvPr>
          <p:cNvSpPr/>
          <p:nvPr/>
        </p:nvSpPr>
        <p:spPr>
          <a:xfrm>
            <a:off x="10687618" y="5528710"/>
            <a:ext cx="3305628" cy="3305628"/>
          </a:xfrm>
          <a:prstGeom prst="ellipse">
            <a:avLst/>
          </a:prstGeom>
          <a:gradFill>
            <a:gsLst>
              <a:gs pos="0">
                <a:srgbClr val="C125B7"/>
              </a:gs>
              <a:gs pos="99000">
                <a:srgbClr val="FF7F2E"/>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a:p>
        </p:txBody>
      </p:sp>
      <p:sp>
        <p:nvSpPr>
          <p:cNvPr id="13" name="Elipse 12">
            <a:extLst>
              <a:ext uri="{FF2B5EF4-FFF2-40B4-BE49-F238E27FC236}">
                <a16:creationId xmlns:a16="http://schemas.microsoft.com/office/drawing/2014/main" id="{BBBD28F0-9565-2314-E675-20B88332DF9A}"/>
              </a:ext>
            </a:extLst>
          </p:cNvPr>
          <p:cNvSpPr/>
          <p:nvPr/>
        </p:nvSpPr>
        <p:spPr>
          <a:xfrm>
            <a:off x="-423006" y="-743785"/>
            <a:ext cx="1255261" cy="1255261"/>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a:p>
        </p:txBody>
      </p:sp>
      <p:sp>
        <p:nvSpPr>
          <p:cNvPr id="3" name="TextBox 26">
            <a:extLst>
              <a:ext uri="{FF2B5EF4-FFF2-40B4-BE49-F238E27FC236}">
                <a16:creationId xmlns:a16="http://schemas.microsoft.com/office/drawing/2014/main" id="{0F46340C-824B-319A-C882-871478216ABF}"/>
              </a:ext>
            </a:extLst>
          </p:cNvPr>
          <p:cNvSpPr txBox="1"/>
          <p:nvPr/>
        </p:nvSpPr>
        <p:spPr>
          <a:xfrm>
            <a:off x="2863272" y="2432505"/>
            <a:ext cx="6474691" cy="2677656"/>
          </a:xfrm>
          <a:prstGeom prst="rect">
            <a:avLst/>
          </a:prstGeom>
          <a:noFill/>
        </p:spPr>
        <p:txBody>
          <a:bodyPr wrap="square" lIns="91440" tIns="45720" rIns="91440" bIns="45720" rtlCol="0" anchor="t">
            <a:spAutoFit/>
          </a:bodyPr>
          <a:lstStyle/>
          <a:p>
            <a:pPr algn="ctr"/>
            <a:r>
              <a:rPr lang="es-MX" sz="2400">
                <a:solidFill>
                  <a:srgbClr val="3C1053"/>
                </a:solidFill>
                <a:latin typeface="Verdana"/>
                <a:ea typeface="Verdana"/>
              </a:rPr>
              <a:t>Genera un prompt, en el que le indiques cuál es tu rol (audiencia) y pide ideas de cómo ChatGPT te puede ser útil</a:t>
            </a:r>
          </a:p>
          <a:p>
            <a:pPr algn="ctr"/>
            <a:endParaRPr lang="es-MX" sz="2400">
              <a:solidFill>
                <a:srgbClr val="3C1053"/>
              </a:solidFill>
              <a:latin typeface="Verdana"/>
              <a:ea typeface="Verdana"/>
            </a:endParaRPr>
          </a:p>
          <a:p>
            <a:pPr algn="ctr"/>
            <a:r>
              <a:rPr lang="es-MX" sz="2400">
                <a:solidFill>
                  <a:srgbClr val="3C1053"/>
                </a:solidFill>
                <a:latin typeface="Verdana"/>
                <a:ea typeface="Verdana"/>
              </a:rPr>
              <a:t>Genera otro prompt de tu preferencia, utilizando uno o más de los patrones sugeridos</a:t>
            </a:r>
            <a:endParaRPr lang="es-ES" sz="2400" dirty="0">
              <a:latin typeface="Verdana"/>
              <a:ea typeface="Verdana"/>
            </a:endParaRPr>
          </a:p>
        </p:txBody>
      </p:sp>
      <p:sp>
        <p:nvSpPr>
          <p:cNvPr id="5" name="Rectangle: Rounded Corners 27">
            <a:extLst>
              <a:ext uri="{FF2B5EF4-FFF2-40B4-BE49-F238E27FC236}">
                <a16:creationId xmlns:a16="http://schemas.microsoft.com/office/drawing/2014/main" id="{E06CA927-7B14-2A88-318D-DC74E7D14292}"/>
              </a:ext>
            </a:extLst>
          </p:cNvPr>
          <p:cNvSpPr/>
          <p:nvPr/>
        </p:nvSpPr>
        <p:spPr>
          <a:xfrm>
            <a:off x="5438451" y="2114208"/>
            <a:ext cx="1315097" cy="59250"/>
          </a:xfrm>
          <a:prstGeom prst="roundRect">
            <a:avLst>
              <a:gd name="adj" fmla="val 50000"/>
            </a:avLst>
          </a:prstGeom>
          <a:solidFill>
            <a:srgbClr val="3C1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3C1053"/>
              </a:solidFill>
            </a:endParaRPr>
          </a:p>
        </p:txBody>
      </p:sp>
      <p:sp>
        <p:nvSpPr>
          <p:cNvPr id="6" name="Elipse 5">
            <a:extLst>
              <a:ext uri="{FF2B5EF4-FFF2-40B4-BE49-F238E27FC236}">
                <a16:creationId xmlns:a16="http://schemas.microsoft.com/office/drawing/2014/main" id="{B7DE3D0A-733D-3426-3EB4-EEFF6A8DC5EA}"/>
              </a:ext>
            </a:extLst>
          </p:cNvPr>
          <p:cNvSpPr/>
          <p:nvPr/>
        </p:nvSpPr>
        <p:spPr>
          <a:xfrm>
            <a:off x="9849993" y="6065179"/>
            <a:ext cx="447066" cy="447066"/>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11" name="Elipse 10">
            <a:extLst>
              <a:ext uri="{FF2B5EF4-FFF2-40B4-BE49-F238E27FC236}">
                <a16:creationId xmlns:a16="http://schemas.microsoft.com/office/drawing/2014/main" id="{A99A0747-12F8-7619-6A7B-331ACF339CAA}"/>
              </a:ext>
            </a:extLst>
          </p:cNvPr>
          <p:cNvSpPr/>
          <p:nvPr/>
        </p:nvSpPr>
        <p:spPr>
          <a:xfrm>
            <a:off x="9486228" y="1019642"/>
            <a:ext cx="433447" cy="433447"/>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14" name="Elipse 13">
            <a:extLst>
              <a:ext uri="{FF2B5EF4-FFF2-40B4-BE49-F238E27FC236}">
                <a16:creationId xmlns:a16="http://schemas.microsoft.com/office/drawing/2014/main" id="{D6FB6830-401E-4871-15A4-0A286A7873FC}"/>
              </a:ext>
            </a:extLst>
          </p:cNvPr>
          <p:cNvSpPr/>
          <p:nvPr/>
        </p:nvSpPr>
        <p:spPr>
          <a:xfrm>
            <a:off x="1286910" y="962468"/>
            <a:ext cx="293437" cy="272272"/>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16" name="Elipse 15">
            <a:extLst>
              <a:ext uri="{FF2B5EF4-FFF2-40B4-BE49-F238E27FC236}">
                <a16:creationId xmlns:a16="http://schemas.microsoft.com/office/drawing/2014/main" id="{6B1D06EB-1027-D94B-7FE2-C98533904D09}"/>
              </a:ext>
            </a:extLst>
          </p:cNvPr>
          <p:cNvSpPr/>
          <p:nvPr/>
        </p:nvSpPr>
        <p:spPr>
          <a:xfrm>
            <a:off x="2769339" y="5591641"/>
            <a:ext cx="278225" cy="250003"/>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Tree>
    <p:extLst>
      <p:ext uri="{BB962C8B-B14F-4D97-AF65-F5344CB8AC3E}">
        <p14:creationId xmlns:p14="http://schemas.microsoft.com/office/powerpoint/2010/main" val="1999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CCA748D-BCC5-8302-CEA6-321642A7C2FC}"/>
              </a:ext>
            </a:extLst>
          </p:cNvPr>
          <p:cNvPicPr>
            <a:picLocks noChangeAspect="1"/>
          </p:cNvPicPr>
          <p:nvPr/>
        </p:nvPicPr>
        <p:blipFill>
          <a:blip r:embed="rId2"/>
          <a:stretch>
            <a:fillRect/>
          </a:stretch>
        </p:blipFill>
        <p:spPr>
          <a:xfrm>
            <a:off x="-136473" y="-75600"/>
            <a:ext cx="12460800" cy="7009200"/>
          </a:xfrm>
          <a:prstGeom prst="rect">
            <a:avLst/>
          </a:prstGeom>
        </p:spPr>
      </p:pic>
      <p:sp>
        <p:nvSpPr>
          <p:cNvPr id="34" name="Título 1">
            <a:extLst>
              <a:ext uri="{FF2B5EF4-FFF2-40B4-BE49-F238E27FC236}">
                <a16:creationId xmlns:a16="http://schemas.microsoft.com/office/drawing/2014/main" id="{1E455C60-DBE9-143B-93DD-FB0D155149ED}"/>
              </a:ext>
            </a:extLst>
          </p:cNvPr>
          <p:cNvSpPr txBox="1">
            <a:spLocks/>
          </p:cNvSpPr>
          <p:nvPr/>
        </p:nvSpPr>
        <p:spPr>
          <a:xfrm>
            <a:off x="1556426" y="2681923"/>
            <a:ext cx="7333251" cy="1783819"/>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MX" sz="5400" b="1">
                <a:solidFill>
                  <a:schemeClr val="bg1"/>
                </a:solidFill>
                <a:latin typeface="Verdana"/>
                <a:ea typeface="Verdana"/>
                <a:cs typeface="+mj-lt"/>
              </a:rPr>
              <a:t>Recomendaciones</a:t>
            </a:r>
            <a:endParaRPr lang="es-MX" sz="4267" b="1">
              <a:solidFill>
                <a:schemeClr val="bg1"/>
              </a:solidFill>
              <a:latin typeface="Verdana"/>
              <a:ea typeface="Verdana"/>
              <a:cs typeface="Verdana" panose="020B0604030504040204" pitchFamily="34" charset="0"/>
            </a:endParaRPr>
          </a:p>
        </p:txBody>
      </p:sp>
      <p:cxnSp>
        <p:nvCxnSpPr>
          <p:cNvPr id="35" name="Conector recto 34">
            <a:extLst>
              <a:ext uri="{FF2B5EF4-FFF2-40B4-BE49-F238E27FC236}">
                <a16:creationId xmlns:a16="http://schemas.microsoft.com/office/drawing/2014/main" id="{7B157E59-67A7-87DF-7794-7A2C460E40A6}"/>
              </a:ext>
            </a:extLst>
          </p:cNvPr>
          <p:cNvCxnSpPr>
            <a:cxnSpLocks/>
          </p:cNvCxnSpPr>
          <p:nvPr/>
        </p:nvCxnSpPr>
        <p:spPr>
          <a:xfrm>
            <a:off x="5437121" y="2457576"/>
            <a:ext cx="13185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4A46210D-29B8-D944-3580-F561FB1677C4}"/>
              </a:ext>
            </a:extLst>
          </p:cNvPr>
          <p:cNvPicPr>
            <a:picLocks noChangeAspect="1"/>
          </p:cNvPicPr>
          <p:nvPr/>
        </p:nvPicPr>
        <p:blipFill>
          <a:blip r:embed="rId3"/>
          <a:stretch>
            <a:fillRect/>
          </a:stretch>
        </p:blipFill>
        <p:spPr>
          <a:xfrm>
            <a:off x="10934696" y="180208"/>
            <a:ext cx="1030066" cy="466225"/>
          </a:xfrm>
          <a:prstGeom prst="rect">
            <a:avLst/>
          </a:prstGeom>
        </p:spPr>
      </p:pic>
      <p:pic>
        <p:nvPicPr>
          <p:cNvPr id="5" name="Imagen 4">
            <a:extLst>
              <a:ext uri="{FF2B5EF4-FFF2-40B4-BE49-F238E27FC236}">
                <a16:creationId xmlns:a16="http://schemas.microsoft.com/office/drawing/2014/main" id="{A2645093-6EA4-1039-717A-5E447453FE29}"/>
              </a:ext>
            </a:extLst>
          </p:cNvPr>
          <p:cNvPicPr>
            <a:picLocks noChangeAspect="1"/>
          </p:cNvPicPr>
          <p:nvPr/>
        </p:nvPicPr>
        <p:blipFill rotWithShape="1">
          <a:blip r:embed="rId4"/>
          <a:srcRect l="9258" r="18067"/>
          <a:stretch/>
        </p:blipFill>
        <p:spPr>
          <a:xfrm>
            <a:off x="6600501" y="1797928"/>
            <a:ext cx="5591499" cy="5135672"/>
          </a:xfrm>
          <a:prstGeom prst="rect">
            <a:avLst/>
          </a:prstGeom>
        </p:spPr>
      </p:pic>
      <p:sp>
        <p:nvSpPr>
          <p:cNvPr id="6" name="Elipse 5">
            <a:extLst>
              <a:ext uri="{FF2B5EF4-FFF2-40B4-BE49-F238E27FC236}">
                <a16:creationId xmlns:a16="http://schemas.microsoft.com/office/drawing/2014/main" id="{A7065237-E490-9A07-D398-A3FD15D85AC4}"/>
              </a:ext>
            </a:extLst>
          </p:cNvPr>
          <p:cNvSpPr/>
          <p:nvPr/>
        </p:nvSpPr>
        <p:spPr>
          <a:xfrm>
            <a:off x="10230208" y="4896084"/>
            <a:ext cx="2331505" cy="2331505"/>
          </a:xfrm>
          <a:prstGeom prst="ellipse">
            <a:avLst/>
          </a:prstGeom>
          <a:gradFill flip="none" rotWithShape="1">
            <a:gsLst>
              <a:gs pos="8000">
                <a:srgbClr val="0DC9FD"/>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id="{06D476F5-1CBB-B11B-19E0-054D5C63FEFB}"/>
              </a:ext>
            </a:extLst>
          </p:cNvPr>
          <p:cNvSpPr/>
          <p:nvPr/>
        </p:nvSpPr>
        <p:spPr>
          <a:xfrm>
            <a:off x="694243" y="369801"/>
            <a:ext cx="275575" cy="276632"/>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9" name="Arco 8">
            <a:extLst>
              <a:ext uri="{FF2B5EF4-FFF2-40B4-BE49-F238E27FC236}">
                <a16:creationId xmlns:a16="http://schemas.microsoft.com/office/drawing/2014/main" id="{3D8A9CF0-932C-66C3-6B4E-032D83CBBAFA}"/>
              </a:ext>
            </a:extLst>
          </p:cNvPr>
          <p:cNvSpPr/>
          <p:nvPr/>
        </p:nvSpPr>
        <p:spPr>
          <a:xfrm rot="2186088" flipH="1">
            <a:off x="9148033" y="4204434"/>
            <a:ext cx="4025496" cy="4025496"/>
          </a:xfrm>
          <a:prstGeom prst="arc">
            <a:avLst>
              <a:gd name="adj1" fmla="val 16200000"/>
              <a:gd name="adj2" fmla="val 3658669"/>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0" name="Elipse 9">
            <a:extLst>
              <a:ext uri="{FF2B5EF4-FFF2-40B4-BE49-F238E27FC236}">
                <a16:creationId xmlns:a16="http://schemas.microsoft.com/office/drawing/2014/main" id="{2334CEE1-AAC6-B24F-04EA-F73D453A38E6}"/>
              </a:ext>
            </a:extLst>
          </p:cNvPr>
          <p:cNvSpPr/>
          <p:nvPr/>
        </p:nvSpPr>
        <p:spPr>
          <a:xfrm flipH="1">
            <a:off x="11885370" y="4298510"/>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164414599"/>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F1B0CFC1-6742-B994-4774-F71527391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0" y="-1"/>
            <a:ext cx="10013760" cy="4300179"/>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número de diapositiva 1">
            <a:extLst>
              <a:ext uri="{FF2B5EF4-FFF2-40B4-BE49-F238E27FC236}">
                <a16:creationId xmlns:a16="http://schemas.microsoft.com/office/drawing/2014/main" id="{875FF12D-19D4-40BC-431C-38098DFD2CA3}"/>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23</a:t>
            </a:fld>
            <a:endParaRPr lang="es-MX"/>
          </a:p>
        </p:txBody>
      </p:sp>
      <p:sp>
        <p:nvSpPr>
          <p:cNvPr id="7" name="Título 1">
            <a:extLst>
              <a:ext uri="{FF2B5EF4-FFF2-40B4-BE49-F238E27FC236}">
                <a16:creationId xmlns:a16="http://schemas.microsoft.com/office/drawing/2014/main" id="{DE95E17C-90EB-39B8-FA5D-775D3602D316}"/>
              </a:ext>
            </a:extLst>
          </p:cNvPr>
          <p:cNvSpPr txBox="1">
            <a:spLocks/>
          </p:cNvSpPr>
          <p:nvPr/>
        </p:nvSpPr>
        <p:spPr>
          <a:xfrm>
            <a:off x="505291" y="451374"/>
            <a:ext cx="6389285" cy="845201"/>
          </a:xfrm>
          <a:prstGeom prst="rect">
            <a:avLst/>
          </a:prstGeom>
        </p:spPr>
        <p:txBody>
          <a:bodyPr vert="horz" lIns="91440" tIns="45720" rIns="91440" bIns="45720" rtlCol="0" anchor="t">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2800" b="1">
                <a:solidFill>
                  <a:schemeClr val="bg1"/>
                </a:solidFill>
                <a:latin typeface="Verdana" panose="020B0604030504040204" pitchFamily="34" charset="0"/>
                <a:ea typeface="Verdana" panose="020B0604030504040204" pitchFamily="34" charset="0"/>
                <a:cs typeface="Verdana" panose="020B0604030504040204" pitchFamily="34" charset="0"/>
              </a:rPr>
              <a:t>Recomendaciones</a:t>
            </a:r>
            <a:endParaRPr lang="es-MX" sz="28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8" name="Elipse 7">
            <a:extLst>
              <a:ext uri="{FF2B5EF4-FFF2-40B4-BE49-F238E27FC236}">
                <a16:creationId xmlns:a16="http://schemas.microsoft.com/office/drawing/2014/main" id="{E8F9EB2F-88EA-3536-D449-14830C342163}"/>
              </a:ext>
            </a:extLst>
          </p:cNvPr>
          <p:cNvSpPr/>
          <p:nvPr/>
        </p:nvSpPr>
        <p:spPr>
          <a:xfrm>
            <a:off x="597860" y="2468290"/>
            <a:ext cx="2584327" cy="2584327"/>
          </a:xfrm>
          <a:prstGeom prst="ellipse">
            <a:avLst/>
          </a:prstGeom>
          <a:gradFill flip="none" rotWithShape="1">
            <a:gsLst>
              <a:gs pos="8000">
                <a:srgbClr val="0DC9FD"/>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Subtítulo 2">
            <a:extLst>
              <a:ext uri="{FF2B5EF4-FFF2-40B4-BE49-F238E27FC236}">
                <a16:creationId xmlns:a16="http://schemas.microsoft.com/office/drawing/2014/main" id="{FF33F363-94C7-9806-F608-9C04A1E364C8}"/>
              </a:ext>
            </a:extLst>
          </p:cNvPr>
          <p:cNvSpPr txBox="1">
            <a:spLocks/>
          </p:cNvSpPr>
          <p:nvPr/>
        </p:nvSpPr>
        <p:spPr>
          <a:xfrm>
            <a:off x="744854" y="2997027"/>
            <a:ext cx="2290339" cy="1743040"/>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a:solidFill>
                  <a:schemeClr val="bg1"/>
                </a:solidFill>
                <a:latin typeface="Verdana" panose="020B0604030504040204" pitchFamily="34" charset="0"/>
                <a:ea typeface="Verdana" panose="020B0604030504040204" pitchFamily="34" charset="0"/>
                <a:cs typeface="Verdana" panose="020B0604030504040204" pitchFamily="34" charset="0"/>
              </a:rPr>
              <a:t>Como cualquier tecnología o herramienta nueva, se debe formar hábito para incorporarla en nuestras actividades diarias y sobreponerse a las inconveniencias iniciales que esto ocasiona</a:t>
            </a:r>
          </a:p>
          <a:p>
            <a:pPr>
              <a:lnSpc>
                <a:spcPct val="110000"/>
              </a:lnSpc>
            </a:pP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Elipse 9">
            <a:extLst>
              <a:ext uri="{FF2B5EF4-FFF2-40B4-BE49-F238E27FC236}">
                <a16:creationId xmlns:a16="http://schemas.microsoft.com/office/drawing/2014/main" id="{75834580-EEB9-4572-5941-12D7EF32A6A4}"/>
              </a:ext>
            </a:extLst>
          </p:cNvPr>
          <p:cNvSpPr/>
          <p:nvPr/>
        </p:nvSpPr>
        <p:spPr>
          <a:xfrm>
            <a:off x="438475" y="2368798"/>
            <a:ext cx="2903097" cy="2903097"/>
          </a:xfrm>
          <a:prstGeom prst="ellips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solidFill>
                <a:schemeClr val="tx1"/>
              </a:solidFill>
            </a:endParaRPr>
          </a:p>
        </p:txBody>
      </p:sp>
      <p:sp>
        <p:nvSpPr>
          <p:cNvPr id="11" name="Elipse 11">
            <a:extLst>
              <a:ext uri="{FF2B5EF4-FFF2-40B4-BE49-F238E27FC236}">
                <a16:creationId xmlns:a16="http://schemas.microsoft.com/office/drawing/2014/main" id="{03BD6C49-C55B-3BF6-2996-0126F09ACEFC}"/>
              </a:ext>
            </a:extLst>
          </p:cNvPr>
          <p:cNvSpPr/>
          <p:nvPr/>
        </p:nvSpPr>
        <p:spPr>
          <a:xfrm>
            <a:off x="10888819" y="285950"/>
            <a:ext cx="756626" cy="756626"/>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ángulo redondeado 11">
            <a:extLst>
              <a:ext uri="{FF2B5EF4-FFF2-40B4-BE49-F238E27FC236}">
                <a16:creationId xmlns:a16="http://schemas.microsoft.com/office/drawing/2014/main" id="{A460231A-88EA-9A23-1BB6-86834AE746BC}"/>
              </a:ext>
            </a:extLst>
          </p:cNvPr>
          <p:cNvSpPr/>
          <p:nvPr/>
        </p:nvSpPr>
        <p:spPr>
          <a:xfrm>
            <a:off x="3762254" y="1454150"/>
            <a:ext cx="6909461" cy="1402189"/>
          </a:xfrm>
          <a:prstGeom prst="roundRect">
            <a:avLst>
              <a:gd name="adj" fmla="val 50000"/>
            </a:avLst>
          </a:prstGeom>
          <a:solidFill>
            <a:schemeClr val="bg1"/>
          </a:solidFill>
          <a:ln>
            <a:noFill/>
          </a:ln>
          <a:effectLst>
            <a:outerShdw blurRad="109812" dist="39922"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a:extLst>
              <a:ext uri="{FF2B5EF4-FFF2-40B4-BE49-F238E27FC236}">
                <a16:creationId xmlns:a16="http://schemas.microsoft.com/office/drawing/2014/main" id="{A4B5FEBE-60F7-26D1-0BD5-0C30F8AA6727}"/>
              </a:ext>
            </a:extLst>
          </p:cNvPr>
          <p:cNvSpPr txBox="1"/>
          <p:nvPr/>
        </p:nvSpPr>
        <p:spPr>
          <a:xfrm>
            <a:off x="4659679" y="1958991"/>
            <a:ext cx="5454708" cy="338554"/>
          </a:xfrm>
          <a:prstGeom prst="rect">
            <a:avLst/>
          </a:prstGeom>
          <a:noFill/>
        </p:spPr>
        <p:txBody>
          <a:bodyPr wrap="square" rtlCol="0" anchor="ctr">
            <a:spAutoFit/>
          </a:bodyPr>
          <a:lstStyle/>
          <a:p>
            <a:r>
              <a:rPr lang="es-MX" sz="1600">
                <a:solidFill>
                  <a:srgbClr val="3C0E52"/>
                </a:solidFill>
                <a:latin typeface="Verdana" panose="020B0604030504040204" pitchFamily="34" charset="0"/>
                <a:ea typeface="Verdana" panose="020B0604030504040204" pitchFamily="34" charset="0"/>
                <a:cs typeface="Verdana" panose="020B0604030504040204" pitchFamily="34" charset="0"/>
              </a:rPr>
              <a:t>Incorporarla para realizar tareas repetitivas</a:t>
            </a:r>
          </a:p>
        </p:txBody>
      </p:sp>
      <p:pic>
        <p:nvPicPr>
          <p:cNvPr id="14" name="Imagen 13">
            <a:extLst>
              <a:ext uri="{FF2B5EF4-FFF2-40B4-BE49-F238E27FC236}">
                <a16:creationId xmlns:a16="http://schemas.microsoft.com/office/drawing/2014/main" id="{9D38F010-184F-8A40-287B-8DF81F612459}"/>
              </a:ext>
            </a:extLst>
          </p:cNvPr>
          <p:cNvPicPr>
            <a:picLocks noChangeAspect="1"/>
          </p:cNvPicPr>
          <p:nvPr/>
        </p:nvPicPr>
        <p:blipFill>
          <a:blip r:embed="rId3"/>
          <a:stretch>
            <a:fillRect/>
          </a:stretch>
        </p:blipFill>
        <p:spPr>
          <a:xfrm>
            <a:off x="3156435" y="1468956"/>
            <a:ext cx="1420365" cy="1420365"/>
          </a:xfrm>
          <a:prstGeom prst="rect">
            <a:avLst/>
          </a:prstGeom>
        </p:spPr>
      </p:pic>
      <p:sp>
        <p:nvSpPr>
          <p:cNvPr id="15" name="Rectángulo redondeado 14">
            <a:extLst>
              <a:ext uri="{FF2B5EF4-FFF2-40B4-BE49-F238E27FC236}">
                <a16:creationId xmlns:a16="http://schemas.microsoft.com/office/drawing/2014/main" id="{97AEE35D-8EE5-34DF-5D73-30E3035C7487}"/>
              </a:ext>
            </a:extLst>
          </p:cNvPr>
          <p:cNvSpPr/>
          <p:nvPr/>
        </p:nvSpPr>
        <p:spPr>
          <a:xfrm>
            <a:off x="4377621" y="3208762"/>
            <a:ext cx="6889511" cy="1402189"/>
          </a:xfrm>
          <a:prstGeom prst="roundRect">
            <a:avLst>
              <a:gd name="adj" fmla="val 50000"/>
            </a:avLst>
          </a:prstGeom>
          <a:solidFill>
            <a:schemeClr val="bg1"/>
          </a:solidFill>
          <a:ln>
            <a:noFill/>
          </a:ln>
          <a:effectLst>
            <a:outerShdw blurRad="109812" dist="39922"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CuadroTexto 15">
            <a:extLst>
              <a:ext uri="{FF2B5EF4-FFF2-40B4-BE49-F238E27FC236}">
                <a16:creationId xmlns:a16="http://schemas.microsoft.com/office/drawing/2014/main" id="{9A9655C4-73A2-AA21-5FA8-6ABBF8AEC1DC}"/>
              </a:ext>
            </a:extLst>
          </p:cNvPr>
          <p:cNvSpPr txBox="1"/>
          <p:nvPr/>
        </p:nvSpPr>
        <p:spPr>
          <a:xfrm>
            <a:off x="5537085" y="3589327"/>
            <a:ext cx="5232696" cy="584775"/>
          </a:xfrm>
          <a:prstGeom prst="rect">
            <a:avLst/>
          </a:prstGeom>
          <a:noFill/>
        </p:spPr>
        <p:txBody>
          <a:bodyPr wrap="square" rtlCol="0" anchor="ctr">
            <a:spAutoFit/>
          </a:bodyPr>
          <a:lstStyle/>
          <a:p>
            <a:r>
              <a:rPr lang="es-MX" sz="1600">
                <a:solidFill>
                  <a:srgbClr val="3C0E52"/>
                </a:solidFill>
                <a:latin typeface="Verdana" panose="020B0604030504040204" pitchFamily="34" charset="0"/>
                <a:ea typeface="Verdana" panose="020B0604030504040204" pitchFamily="34" charset="0"/>
              </a:rPr>
              <a:t>Usarla para generar ideas base en tareas que requieren creatividad</a:t>
            </a:r>
            <a:endParaRPr lang="es-MX" sz="1600">
              <a:solidFill>
                <a:srgbClr val="3C0E52"/>
              </a:solidFill>
            </a:endParaRPr>
          </a:p>
        </p:txBody>
      </p:sp>
      <p:pic>
        <p:nvPicPr>
          <p:cNvPr id="17" name="Imagen 16">
            <a:extLst>
              <a:ext uri="{FF2B5EF4-FFF2-40B4-BE49-F238E27FC236}">
                <a16:creationId xmlns:a16="http://schemas.microsoft.com/office/drawing/2014/main" id="{36B85E99-B9F6-3590-E84C-3C86745D5369}"/>
              </a:ext>
            </a:extLst>
          </p:cNvPr>
          <p:cNvPicPr>
            <a:picLocks noChangeAspect="1"/>
          </p:cNvPicPr>
          <p:nvPr/>
        </p:nvPicPr>
        <p:blipFill>
          <a:blip r:embed="rId4"/>
          <a:stretch>
            <a:fillRect/>
          </a:stretch>
        </p:blipFill>
        <p:spPr>
          <a:xfrm>
            <a:off x="3846706" y="3221252"/>
            <a:ext cx="1420365" cy="1420365"/>
          </a:xfrm>
          <a:prstGeom prst="rect">
            <a:avLst/>
          </a:prstGeom>
        </p:spPr>
      </p:pic>
      <p:sp>
        <p:nvSpPr>
          <p:cNvPr id="18" name="Rectángulo redondeado 17">
            <a:extLst>
              <a:ext uri="{FF2B5EF4-FFF2-40B4-BE49-F238E27FC236}">
                <a16:creationId xmlns:a16="http://schemas.microsoft.com/office/drawing/2014/main" id="{D50E14D8-6F1D-6D05-BB50-D747FF6E4BE9}"/>
              </a:ext>
            </a:extLst>
          </p:cNvPr>
          <p:cNvSpPr/>
          <p:nvPr/>
        </p:nvSpPr>
        <p:spPr>
          <a:xfrm>
            <a:off x="4774403" y="4791548"/>
            <a:ext cx="6889511" cy="1402189"/>
          </a:xfrm>
          <a:prstGeom prst="roundRect">
            <a:avLst>
              <a:gd name="adj" fmla="val 50000"/>
            </a:avLst>
          </a:prstGeom>
          <a:solidFill>
            <a:schemeClr val="bg1"/>
          </a:solidFill>
          <a:ln>
            <a:noFill/>
          </a:ln>
          <a:effectLst>
            <a:outerShdw blurRad="109812" dist="39922"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CuadroTexto 18">
            <a:extLst>
              <a:ext uri="{FF2B5EF4-FFF2-40B4-BE49-F238E27FC236}">
                <a16:creationId xmlns:a16="http://schemas.microsoft.com/office/drawing/2014/main" id="{C3B874CF-5883-85AA-B332-C592416204AE}"/>
              </a:ext>
            </a:extLst>
          </p:cNvPr>
          <p:cNvSpPr txBox="1"/>
          <p:nvPr/>
        </p:nvSpPr>
        <p:spPr>
          <a:xfrm>
            <a:off x="6034437" y="5174953"/>
            <a:ext cx="5232696" cy="584775"/>
          </a:xfrm>
          <a:prstGeom prst="rect">
            <a:avLst/>
          </a:prstGeom>
          <a:noFill/>
        </p:spPr>
        <p:txBody>
          <a:bodyPr wrap="square" rtlCol="0" anchor="ctr">
            <a:spAutoFit/>
          </a:bodyPr>
          <a:lstStyle/>
          <a:p>
            <a:r>
              <a:rPr lang="es-MX" sz="1600" u="none" strike="noStrike">
                <a:solidFill>
                  <a:srgbClr val="3C0E52"/>
                </a:solidFill>
                <a:effectLst/>
                <a:latin typeface="Verdana" panose="020B0604030504040204" pitchFamily="34" charset="0"/>
                <a:ea typeface="Verdana" panose="020B0604030504040204" pitchFamily="34" charset="0"/>
                <a:cs typeface="Verdana" panose="020B0604030504040204" pitchFamily="34" charset="0"/>
              </a:rPr>
              <a:t>Al utilizarla, tener siempre presentes los riesgos mencionados</a:t>
            </a:r>
            <a:endParaRPr lang="es-MX" sz="1600">
              <a:solidFill>
                <a:srgbClr val="3C0E52"/>
              </a:solidFill>
            </a:endParaRPr>
          </a:p>
        </p:txBody>
      </p:sp>
      <p:pic>
        <p:nvPicPr>
          <p:cNvPr id="20" name="Imagen 19">
            <a:extLst>
              <a:ext uri="{FF2B5EF4-FFF2-40B4-BE49-F238E27FC236}">
                <a16:creationId xmlns:a16="http://schemas.microsoft.com/office/drawing/2014/main" id="{148FA0FF-2315-21C6-B9D5-3A6F468A781D}"/>
              </a:ext>
            </a:extLst>
          </p:cNvPr>
          <p:cNvPicPr>
            <a:picLocks noChangeAspect="1"/>
          </p:cNvPicPr>
          <p:nvPr/>
        </p:nvPicPr>
        <p:blipFill>
          <a:blip r:embed="rId5"/>
          <a:stretch>
            <a:fillRect/>
          </a:stretch>
        </p:blipFill>
        <p:spPr>
          <a:xfrm>
            <a:off x="4518631" y="4773372"/>
            <a:ext cx="1420365" cy="1420365"/>
          </a:xfrm>
          <a:prstGeom prst="rect">
            <a:avLst/>
          </a:prstGeom>
        </p:spPr>
      </p:pic>
      <p:pic>
        <p:nvPicPr>
          <p:cNvPr id="21" name="Imagen 20">
            <a:extLst>
              <a:ext uri="{FF2B5EF4-FFF2-40B4-BE49-F238E27FC236}">
                <a16:creationId xmlns:a16="http://schemas.microsoft.com/office/drawing/2014/main" id="{34AA9EE6-A986-F0FB-B81F-CD7002AB2CC7}"/>
              </a:ext>
            </a:extLst>
          </p:cNvPr>
          <p:cNvPicPr>
            <a:picLocks noChangeAspect="1"/>
          </p:cNvPicPr>
          <p:nvPr/>
        </p:nvPicPr>
        <p:blipFill>
          <a:blip r:embed="rId6"/>
          <a:stretch>
            <a:fillRect/>
          </a:stretch>
        </p:blipFill>
        <p:spPr>
          <a:xfrm>
            <a:off x="3055808" y="1385782"/>
            <a:ext cx="1611245" cy="1611245"/>
          </a:xfrm>
          <a:prstGeom prst="rect">
            <a:avLst/>
          </a:prstGeom>
        </p:spPr>
      </p:pic>
      <p:pic>
        <p:nvPicPr>
          <p:cNvPr id="22" name="Imagen 21">
            <a:extLst>
              <a:ext uri="{FF2B5EF4-FFF2-40B4-BE49-F238E27FC236}">
                <a16:creationId xmlns:a16="http://schemas.microsoft.com/office/drawing/2014/main" id="{55360A3D-D990-857E-B734-6FAC59558AB4}"/>
              </a:ext>
            </a:extLst>
          </p:cNvPr>
          <p:cNvPicPr>
            <a:picLocks noChangeAspect="1"/>
          </p:cNvPicPr>
          <p:nvPr/>
        </p:nvPicPr>
        <p:blipFill>
          <a:blip r:embed="rId6"/>
          <a:stretch>
            <a:fillRect/>
          </a:stretch>
        </p:blipFill>
        <p:spPr>
          <a:xfrm>
            <a:off x="3751266" y="3155003"/>
            <a:ext cx="1611245" cy="1611245"/>
          </a:xfrm>
          <a:prstGeom prst="rect">
            <a:avLst/>
          </a:prstGeom>
        </p:spPr>
      </p:pic>
      <p:pic>
        <p:nvPicPr>
          <p:cNvPr id="23" name="Imagen 22">
            <a:extLst>
              <a:ext uri="{FF2B5EF4-FFF2-40B4-BE49-F238E27FC236}">
                <a16:creationId xmlns:a16="http://schemas.microsoft.com/office/drawing/2014/main" id="{36CA6D9C-22BE-A66F-0DD1-49961575A2E8}"/>
              </a:ext>
            </a:extLst>
          </p:cNvPr>
          <p:cNvPicPr>
            <a:picLocks noChangeAspect="1"/>
          </p:cNvPicPr>
          <p:nvPr/>
        </p:nvPicPr>
        <p:blipFill>
          <a:blip r:embed="rId6"/>
          <a:stretch>
            <a:fillRect/>
          </a:stretch>
        </p:blipFill>
        <p:spPr>
          <a:xfrm>
            <a:off x="4423191" y="4740067"/>
            <a:ext cx="1611245" cy="1611245"/>
          </a:xfrm>
          <a:prstGeom prst="rect">
            <a:avLst/>
          </a:prstGeom>
        </p:spPr>
      </p:pic>
      <p:sp>
        <p:nvSpPr>
          <p:cNvPr id="24" name="CuadroTexto 23">
            <a:extLst>
              <a:ext uri="{FF2B5EF4-FFF2-40B4-BE49-F238E27FC236}">
                <a16:creationId xmlns:a16="http://schemas.microsoft.com/office/drawing/2014/main" id="{53E839CF-2DC5-9210-3F63-DF640E8E42A5}"/>
              </a:ext>
            </a:extLst>
          </p:cNvPr>
          <p:cNvSpPr txBox="1"/>
          <p:nvPr/>
        </p:nvSpPr>
        <p:spPr>
          <a:xfrm>
            <a:off x="3620892" y="1811626"/>
            <a:ext cx="481076" cy="646331"/>
          </a:xfrm>
          <a:prstGeom prst="rect">
            <a:avLst/>
          </a:prstGeom>
          <a:noFill/>
        </p:spPr>
        <p:txBody>
          <a:bodyPr wrap="square" rtlCol="0">
            <a:spAutoFit/>
          </a:bodyPr>
          <a:lstStyle/>
          <a:p>
            <a:r>
              <a:rPr lang="es-MX" sz="36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1</a:t>
            </a:r>
          </a:p>
        </p:txBody>
      </p:sp>
      <p:sp>
        <p:nvSpPr>
          <p:cNvPr id="25" name="CuadroTexto 24">
            <a:extLst>
              <a:ext uri="{FF2B5EF4-FFF2-40B4-BE49-F238E27FC236}">
                <a16:creationId xmlns:a16="http://schemas.microsoft.com/office/drawing/2014/main" id="{E2BD27A1-BA1A-7085-C4CF-530D32680EA4}"/>
              </a:ext>
            </a:extLst>
          </p:cNvPr>
          <p:cNvSpPr txBox="1"/>
          <p:nvPr/>
        </p:nvSpPr>
        <p:spPr>
          <a:xfrm>
            <a:off x="4287166" y="3547594"/>
            <a:ext cx="481076" cy="646331"/>
          </a:xfrm>
          <a:prstGeom prst="rect">
            <a:avLst/>
          </a:prstGeom>
          <a:noFill/>
        </p:spPr>
        <p:txBody>
          <a:bodyPr wrap="square" rtlCol="0">
            <a:spAutoFit/>
          </a:bodyPr>
          <a:lstStyle/>
          <a:p>
            <a:r>
              <a:rPr lang="es-MX" sz="36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2</a:t>
            </a:r>
          </a:p>
        </p:txBody>
      </p:sp>
      <p:sp>
        <p:nvSpPr>
          <p:cNvPr id="26" name="CuadroTexto 25">
            <a:extLst>
              <a:ext uri="{FF2B5EF4-FFF2-40B4-BE49-F238E27FC236}">
                <a16:creationId xmlns:a16="http://schemas.microsoft.com/office/drawing/2014/main" id="{A34CF2DD-1B86-1FE1-6BEC-BC03BE3475BB}"/>
              </a:ext>
            </a:extLst>
          </p:cNvPr>
          <p:cNvSpPr txBox="1"/>
          <p:nvPr/>
        </p:nvSpPr>
        <p:spPr>
          <a:xfrm>
            <a:off x="4968819" y="5138699"/>
            <a:ext cx="481076" cy="646331"/>
          </a:xfrm>
          <a:prstGeom prst="rect">
            <a:avLst/>
          </a:prstGeom>
          <a:noFill/>
        </p:spPr>
        <p:txBody>
          <a:bodyPr wrap="square" rtlCol="0">
            <a:spAutoFit/>
          </a:bodyPr>
          <a:lstStyle/>
          <a:p>
            <a:r>
              <a:rPr lang="es-MX" sz="36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3</a:t>
            </a:r>
          </a:p>
        </p:txBody>
      </p:sp>
    </p:spTree>
    <p:extLst>
      <p:ext uri="{BB962C8B-B14F-4D97-AF65-F5344CB8AC3E}">
        <p14:creationId xmlns:p14="http://schemas.microsoft.com/office/powerpoint/2010/main" val="2089098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2D9C734E-641F-5F9D-A54F-A06543496924}"/>
              </a:ext>
            </a:extLst>
          </p:cNvPr>
          <p:cNvSpPr txBox="1"/>
          <p:nvPr/>
        </p:nvSpPr>
        <p:spPr>
          <a:xfrm>
            <a:off x="654230" y="565131"/>
            <a:ext cx="6803125" cy="127201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s-ES" sz="3733" b="1">
                <a:solidFill>
                  <a:schemeClr val="bg1"/>
                </a:solidFill>
                <a:latin typeface="Verdana"/>
                <a:ea typeface="+mn-lt"/>
                <a:cs typeface="+mn-lt"/>
              </a:rPr>
              <a:t>Ejemplos potenciales</a:t>
            </a:r>
            <a:endParaRPr lang="es-ES" sz="3733" b="1">
              <a:solidFill>
                <a:schemeClr val="bg1"/>
              </a:solidFill>
              <a:latin typeface="Verdana"/>
              <a:ea typeface="Verdana"/>
              <a:cs typeface="Calibri"/>
            </a:endParaRPr>
          </a:p>
          <a:p>
            <a:r>
              <a:rPr lang="es-ES" sz="3733" b="1">
                <a:solidFill>
                  <a:srgbClr val="C125B7"/>
                </a:solidFill>
                <a:latin typeface="Verdana"/>
                <a:ea typeface="+mn-lt"/>
                <a:cs typeface="+mn-lt"/>
              </a:rPr>
              <a:t>   de Prompts</a:t>
            </a:r>
            <a:endParaRPr lang="es-ES" sz="3733">
              <a:solidFill>
                <a:srgbClr val="C125B7"/>
              </a:solidFill>
              <a:latin typeface="Verdana"/>
              <a:ea typeface="Verdana"/>
            </a:endParaRPr>
          </a:p>
        </p:txBody>
      </p:sp>
      <p:sp>
        <p:nvSpPr>
          <p:cNvPr id="10" name="Rectángulo redondeado 19">
            <a:extLst>
              <a:ext uri="{FF2B5EF4-FFF2-40B4-BE49-F238E27FC236}">
                <a16:creationId xmlns:a16="http://schemas.microsoft.com/office/drawing/2014/main" id="{26D4CC20-4918-0F8B-2A34-52558DA2A3F9}"/>
              </a:ext>
            </a:extLst>
          </p:cNvPr>
          <p:cNvSpPr/>
          <p:nvPr/>
        </p:nvSpPr>
        <p:spPr>
          <a:xfrm>
            <a:off x="1283074" y="2775737"/>
            <a:ext cx="2772719" cy="3632352"/>
          </a:xfrm>
          <a:prstGeom prst="roundRect">
            <a:avLst>
              <a:gd name="adj" fmla="val 8232"/>
            </a:avLst>
          </a:prstGeom>
          <a:solidFill>
            <a:schemeClr val="bg1"/>
          </a:solidFill>
          <a:ln>
            <a:noFill/>
          </a:ln>
          <a:effectLst>
            <a:outerShdw blurRad="274801" dist="165363"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3" name="Subtítulo 2">
            <a:extLst>
              <a:ext uri="{FF2B5EF4-FFF2-40B4-BE49-F238E27FC236}">
                <a16:creationId xmlns:a16="http://schemas.microsoft.com/office/drawing/2014/main" id="{5A84733C-4B66-EF7B-5960-E3EA9438FD8A}"/>
              </a:ext>
            </a:extLst>
          </p:cNvPr>
          <p:cNvSpPr txBox="1">
            <a:spLocks/>
          </p:cNvSpPr>
          <p:nvPr/>
        </p:nvSpPr>
        <p:spPr>
          <a:xfrm>
            <a:off x="1513453" y="3299861"/>
            <a:ext cx="2356064" cy="307485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pPr>
            <a:r>
              <a:rPr lang="es-MX" sz="1100">
                <a:solidFill>
                  <a:srgbClr val="3C0E52"/>
                </a:solidFill>
                <a:latin typeface="Verdana" panose="020B0604030504040204" pitchFamily="34" charset="0"/>
                <a:ea typeface="Verdana" panose="020B0604030504040204" pitchFamily="34" charset="0"/>
                <a:cs typeface="Verdana" panose="020B0604030504040204" pitchFamily="34" charset="0"/>
              </a:rPr>
              <a:t>De los textos que te proporcione, genera un resumen de no más de 50 palabras y enlista los temas clave</a:t>
            </a:r>
          </a:p>
          <a:p>
            <a:pPr>
              <a:lnSpc>
                <a:spcPct val="100000"/>
              </a:lnSpc>
              <a:spcBef>
                <a:spcPts val="0"/>
              </a:spcBef>
            </a:pPr>
            <a:r>
              <a:rPr lang="es-MX" sz="1100">
                <a:solidFill>
                  <a:srgbClr val="3C0E52"/>
                </a:solidFill>
                <a:latin typeface="Verdana" panose="020B0604030504040204" pitchFamily="34" charset="0"/>
                <a:ea typeface="Verdana" panose="020B0604030504040204" pitchFamily="34" charset="0"/>
                <a:cs typeface="Verdana" panose="020B0604030504040204" pitchFamily="34" charset="0"/>
              </a:rPr>
              <a:t>De los textos que te proporcione, corrige los errores de sintaxis y ortografía. Asegurate que las respuestas que proporciones sean concisas y tengan un tono formal</a:t>
            </a:r>
          </a:p>
        </p:txBody>
      </p:sp>
      <p:sp>
        <p:nvSpPr>
          <p:cNvPr id="5" name="Rectángulo redondeado 19">
            <a:extLst>
              <a:ext uri="{FF2B5EF4-FFF2-40B4-BE49-F238E27FC236}">
                <a16:creationId xmlns:a16="http://schemas.microsoft.com/office/drawing/2014/main" id="{BAA33669-7932-F37A-EDD3-58159A888C79}"/>
              </a:ext>
            </a:extLst>
          </p:cNvPr>
          <p:cNvSpPr/>
          <p:nvPr/>
        </p:nvSpPr>
        <p:spPr>
          <a:xfrm>
            <a:off x="1122170" y="2610513"/>
            <a:ext cx="3086015" cy="3976553"/>
          </a:xfrm>
          <a:prstGeom prst="roundRect">
            <a:avLst>
              <a:gd name="adj" fmla="val 11370"/>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6" name="Elipse 5">
            <a:extLst>
              <a:ext uri="{FF2B5EF4-FFF2-40B4-BE49-F238E27FC236}">
                <a16:creationId xmlns:a16="http://schemas.microsoft.com/office/drawing/2014/main" id="{92C20D9C-CAF2-6BE6-746C-8CEAF12E3AEE}"/>
              </a:ext>
            </a:extLst>
          </p:cNvPr>
          <p:cNvSpPr/>
          <p:nvPr/>
        </p:nvSpPr>
        <p:spPr>
          <a:xfrm>
            <a:off x="812970" y="2272658"/>
            <a:ext cx="1085333" cy="1085333"/>
          </a:xfrm>
          <a:prstGeom prst="ellipse">
            <a:avLst/>
          </a:prstGeom>
          <a:gradFill>
            <a:gsLst>
              <a:gs pos="0">
                <a:srgbClr val="C125B7"/>
              </a:gs>
              <a:gs pos="100000">
                <a:srgbClr val="F03455"/>
              </a:gs>
            </a:gsLst>
            <a:lin ang="18900000" scaled="1"/>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19" name="Graphic 27" descr="Handshake">
            <a:extLst>
              <a:ext uri="{FF2B5EF4-FFF2-40B4-BE49-F238E27FC236}">
                <a16:creationId xmlns:a16="http://schemas.microsoft.com/office/drawing/2014/main" id="{8F2A58E6-EC73-0FA4-0236-70CB838531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631" y="2547596"/>
            <a:ext cx="631371" cy="631371"/>
          </a:xfrm>
          <a:prstGeom prst="rect">
            <a:avLst/>
          </a:prstGeom>
        </p:spPr>
      </p:pic>
      <p:sp>
        <p:nvSpPr>
          <p:cNvPr id="30" name="Subtítulo 2">
            <a:extLst>
              <a:ext uri="{FF2B5EF4-FFF2-40B4-BE49-F238E27FC236}">
                <a16:creationId xmlns:a16="http://schemas.microsoft.com/office/drawing/2014/main" id="{6A12CFB0-61C1-8E39-5743-88F8D70E07C6}"/>
              </a:ext>
            </a:extLst>
          </p:cNvPr>
          <p:cNvSpPr txBox="1">
            <a:spLocks/>
          </p:cNvSpPr>
          <p:nvPr/>
        </p:nvSpPr>
        <p:spPr>
          <a:xfrm>
            <a:off x="1805905" y="2889811"/>
            <a:ext cx="1810739" cy="341904"/>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rgbClr val="3C0E52"/>
                </a:solidFill>
                <a:latin typeface="Verdana" panose="020B0604030504040204" pitchFamily="34" charset="0"/>
                <a:ea typeface="Verdana" panose="020B0604030504040204" pitchFamily="34" charset="0"/>
                <a:cs typeface="Verdana" panose="020B0604030504040204" pitchFamily="34" charset="0"/>
              </a:rPr>
              <a:t>General</a:t>
            </a:r>
          </a:p>
        </p:txBody>
      </p:sp>
      <p:sp>
        <p:nvSpPr>
          <p:cNvPr id="31" name="Rectángulo redondeado 19">
            <a:extLst>
              <a:ext uri="{FF2B5EF4-FFF2-40B4-BE49-F238E27FC236}">
                <a16:creationId xmlns:a16="http://schemas.microsoft.com/office/drawing/2014/main" id="{0AF629D2-B3AF-D31B-9411-F624505FBA17}"/>
              </a:ext>
            </a:extLst>
          </p:cNvPr>
          <p:cNvSpPr/>
          <p:nvPr/>
        </p:nvSpPr>
        <p:spPr>
          <a:xfrm>
            <a:off x="4954978" y="2775737"/>
            <a:ext cx="2772719" cy="3632352"/>
          </a:xfrm>
          <a:prstGeom prst="roundRect">
            <a:avLst>
              <a:gd name="adj" fmla="val 8232"/>
            </a:avLst>
          </a:prstGeom>
          <a:solidFill>
            <a:schemeClr val="bg1"/>
          </a:solidFill>
          <a:ln>
            <a:noFill/>
          </a:ln>
          <a:effectLst>
            <a:outerShdw blurRad="274801" dist="165363"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2" name="Subtítulo 2">
            <a:extLst>
              <a:ext uri="{FF2B5EF4-FFF2-40B4-BE49-F238E27FC236}">
                <a16:creationId xmlns:a16="http://schemas.microsoft.com/office/drawing/2014/main" id="{CA37464B-71C1-DFAE-07BA-AC31C9393122}"/>
              </a:ext>
            </a:extLst>
          </p:cNvPr>
          <p:cNvSpPr txBox="1">
            <a:spLocks/>
          </p:cNvSpPr>
          <p:nvPr/>
        </p:nvSpPr>
        <p:spPr>
          <a:xfrm>
            <a:off x="5185357" y="3299861"/>
            <a:ext cx="2356064" cy="307485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spcBef>
                <a:spcPts val="0"/>
              </a:spcBef>
            </a:pPr>
            <a:r>
              <a:rPr lang="es-MX" sz="1050">
                <a:solidFill>
                  <a:srgbClr val="3C0E52"/>
                </a:solidFill>
                <a:latin typeface="Verdana" panose="020B0604030504040204" pitchFamily="34" charset="0"/>
                <a:ea typeface="Verdana" panose="020B0604030504040204" pitchFamily="34" charset="0"/>
                <a:cs typeface="Verdana" panose="020B0604030504040204" pitchFamily="34" charset="0"/>
              </a:rPr>
              <a:t>De cada uno de los CVs que te proporcione, obtén el nombre de la persona y enlista las tecnologías con las que tiene experiencia</a:t>
            </a:r>
          </a:p>
          <a:p>
            <a:pPr>
              <a:lnSpc>
                <a:spcPct val="100000"/>
              </a:lnSpc>
              <a:spcBef>
                <a:spcPts val="0"/>
              </a:spcBef>
            </a:pPr>
            <a:r>
              <a:rPr lang="es-MX" sz="1050">
                <a:solidFill>
                  <a:srgbClr val="3C0E52"/>
                </a:solidFill>
                <a:latin typeface="Verdana" panose="020B0604030504040204" pitchFamily="34" charset="0"/>
                <a:ea typeface="Verdana" panose="020B0604030504040204" pitchFamily="34" charset="0"/>
                <a:cs typeface="Verdana" panose="020B0604030504040204" pitchFamily="34" charset="0"/>
              </a:rPr>
              <a:t>Para cada perfil que te proporcione, genera una lista de preguntas a realizar en una entrevista de recrutamiento</a:t>
            </a:r>
          </a:p>
        </p:txBody>
      </p:sp>
      <p:sp>
        <p:nvSpPr>
          <p:cNvPr id="33" name="Rectángulo redondeado 19">
            <a:extLst>
              <a:ext uri="{FF2B5EF4-FFF2-40B4-BE49-F238E27FC236}">
                <a16:creationId xmlns:a16="http://schemas.microsoft.com/office/drawing/2014/main" id="{3254FAA8-FB03-96C2-93A2-DF1A89F6558D}"/>
              </a:ext>
            </a:extLst>
          </p:cNvPr>
          <p:cNvSpPr/>
          <p:nvPr/>
        </p:nvSpPr>
        <p:spPr>
          <a:xfrm>
            <a:off x="4794074" y="2610513"/>
            <a:ext cx="3086015" cy="3976553"/>
          </a:xfrm>
          <a:prstGeom prst="roundRect">
            <a:avLst>
              <a:gd name="adj" fmla="val 11370"/>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34" name="Elipse 33">
            <a:extLst>
              <a:ext uri="{FF2B5EF4-FFF2-40B4-BE49-F238E27FC236}">
                <a16:creationId xmlns:a16="http://schemas.microsoft.com/office/drawing/2014/main" id="{52742D7A-6A73-CA7B-EFC6-B2DB5BACF2CA}"/>
              </a:ext>
            </a:extLst>
          </p:cNvPr>
          <p:cNvSpPr/>
          <p:nvPr/>
        </p:nvSpPr>
        <p:spPr>
          <a:xfrm>
            <a:off x="4484874" y="2272658"/>
            <a:ext cx="1085333" cy="1085333"/>
          </a:xfrm>
          <a:prstGeom prst="ellipse">
            <a:avLst/>
          </a:prstGeom>
          <a:gradFill>
            <a:gsLst>
              <a:gs pos="10000">
                <a:srgbClr val="FF7F2E"/>
              </a:gs>
              <a:gs pos="89000">
                <a:srgbClr val="C125B7"/>
              </a:gs>
            </a:gsLst>
            <a:lin ang="18900000" scaled="1"/>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7" name="Subtítulo 2">
            <a:extLst>
              <a:ext uri="{FF2B5EF4-FFF2-40B4-BE49-F238E27FC236}">
                <a16:creationId xmlns:a16="http://schemas.microsoft.com/office/drawing/2014/main" id="{F858D64E-88AB-9BD9-1180-AF54242EFC43}"/>
              </a:ext>
            </a:extLst>
          </p:cNvPr>
          <p:cNvSpPr txBox="1">
            <a:spLocks/>
          </p:cNvSpPr>
          <p:nvPr/>
        </p:nvSpPr>
        <p:spPr>
          <a:xfrm>
            <a:off x="5477809" y="2889811"/>
            <a:ext cx="1810739" cy="341904"/>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rgbClr val="3C0E52"/>
                </a:solidFill>
                <a:latin typeface="Verdana" panose="020B0604030504040204" pitchFamily="34" charset="0"/>
                <a:ea typeface="Verdana" panose="020B0604030504040204" pitchFamily="34" charset="0"/>
                <a:cs typeface="Verdana" panose="020B0604030504040204" pitchFamily="34" charset="0"/>
              </a:rPr>
              <a:t>RRHH</a:t>
            </a:r>
          </a:p>
        </p:txBody>
      </p:sp>
      <p:sp>
        <p:nvSpPr>
          <p:cNvPr id="38" name="Rectángulo redondeado 19">
            <a:extLst>
              <a:ext uri="{FF2B5EF4-FFF2-40B4-BE49-F238E27FC236}">
                <a16:creationId xmlns:a16="http://schemas.microsoft.com/office/drawing/2014/main" id="{A18DD8F7-9775-E990-D2B1-DA6C7D629B23}"/>
              </a:ext>
            </a:extLst>
          </p:cNvPr>
          <p:cNvSpPr/>
          <p:nvPr/>
        </p:nvSpPr>
        <p:spPr>
          <a:xfrm>
            <a:off x="8626882" y="2775737"/>
            <a:ext cx="2772719" cy="3632352"/>
          </a:xfrm>
          <a:prstGeom prst="roundRect">
            <a:avLst>
              <a:gd name="adj" fmla="val 8232"/>
            </a:avLst>
          </a:prstGeom>
          <a:solidFill>
            <a:schemeClr val="bg1"/>
          </a:solidFill>
          <a:ln>
            <a:noFill/>
          </a:ln>
          <a:effectLst>
            <a:outerShdw blurRad="274801" dist="165363"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9" name="Subtítulo 2">
            <a:extLst>
              <a:ext uri="{FF2B5EF4-FFF2-40B4-BE49-F238E27FC236}">
                <a16:creationId xmlns:a16="http://schemas.microsoft.com/office/drawing/2014/main" id="{11058646-554C-AD70-A2F1-17262C1AA326}"/>
              </a:ext>
            </a:extLst>
          </p:cNvPr>
          <p:cNvSpPr txBox="1">
            <a:spLocks/>
          </p:cNvSpPr>
          <p:nvPr/>
        </p:nvSpPr>
        <p:spPr>
          <a:xfrm>
            <a:off x="8857261" y="3299861"/>
            <a:ext cx="2356064" cy="307485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s-MX" sz="1067">
                <a:solidFill>
                  <a:srgbClr val="3C0E52"/>
                </a:solidFill>
                <a:latin typeface="Verdana" panose="020B0604030504040204" pitchFamily="34" charset="0"/>
                <a:ea typeface="Verdana" panose="020B0604030504040204" pitchFamily="34" charset="0"/>
                <a:cs typeface="Verdana" panose="020B0604030504040204" pitchFamily="34" charset="0"/>
              </a:rPr>
              <a:t>Estas son las especificaciones técnicas del servicio que queremos ofrecer. Genera un slogan y una descripción breve, enfocada a CFOs</a:t>
            </a:r>
          </a:p>
        </p:txBody>
      </p:sp>
      <p:sp>
        <p:nvSpPr>
          <p:cNvPr id="40" name="Rectángulo redondeado 19">
            <a:extLst>
              <a:ext uri="{FF2B5EF4-FFF2-40B4-BE49-F238E27FC236}">
                <a16:creationId xmlns:a16="http://schemas.microsoft.com/office/drawing/2014/main" id="{4889D619-7D90-B85B-1652-2563D0879E12}"/>
              </a:ext>
            </a:extLst>
          </p:cNvPr>
          <p:cNvSpPr/>
          <p:nvPr/>
        </p:nvSpPr>
        <p:spPr>
          <a:xfrm>
            <a:off x="8465978" y="2610513"/>
            <a:ext cx="3086015" cy="3976553"/>
          </a:xfrm>
          <a:prstGeom prst="roundRect">
            <a:avLst>
              <a:gd name="adj" fmla="val 11370"/>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41" name="Elipse 40">
            <a:extLst>
              <a:ext uri="{FF2B5EF4-FFF2-40B4-BE49-F238E27FC236}">
                <a16:creationId xmlns:a16="http://schemas.microsoft.com/office/drawing/2014/main" id="{4F07DBE9-79EC-7E65-241F-510E73C4BD07}"/>
              </a:ext>
            </a:extLst>
          </p:cNvPr>
          <p:cNvSpPr/>
          <p:nvPr/>
        </p:nvSpPr>
        <p:spPr>
          <a:xfrm>
            <a:off x="8156778" y="2272658"/>
            <a:ext cx="1085333" cy="1085333"/>
          </a:xfrm>
          <a:prstGeom prst="ellipse">
            <a:avLst/>
          </a:prstGeom>
          <a:gradFill flip="none" rotWithShape="1">
            <a:gsLst>
              <a:gs pos="10000">
                <a:srgbClr val="0DC9FD"/>
              </a:gs>
              <a:gs pos="89000">
                <a:srgbClr val="C125B7"/>
              </a:gs>
            </a:gsLst>
            <a:lin ang="8100000" scaled="1"/>
            <a:tileRect/>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4" name="Subtítulo 2">
            <a:extLst>
              <a:ext uri="{FF2B5EF4-FFF2-40B4-BE49-F238E27FC236}">
                <a16:creationId xmlns:a16="http://schemas.microsoft.com/office/drawing/2014/main" id="{9B1D839C-7C3E-0248-BEB0-8FE34CB46230}"/>
              </a:ext>
            </a:extLst>
          </p:cNvPr>
          <p:cNvSpPr txBox="1">
            <a:spLocks/>
          </p:cNvSpPr>
          <p:nvPr/>
        </p:nvSpPr>
        <p:spPr>
          <a:xfrm>
            <a:off x="9149713" y="2889811"/>
            <a:ext cx="1810739" cy="341904"/>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rgbClr val="3C0E52"/>
                </a:solidFill>
                <a:latin typeface="Verdana" panose="020B0604030504040204" pitchFamily="34" charset="0"/>
                <a:ea typeface="Verdana" panose="020B0604030504040204" pitchFamily="34" charset="0"/>
                <a:cs typeface="Verdana" panose="020B0604030504040204" pitchFamily="34" charset="0"/>
              </a:rPr>
              <a:t>Marketing</a:t>
            </a:r>
          </a:p>
        </p:txBody>
      </p:sp>
      <p:pic>
        <p:nvPicPr>
          <p:cNvPr id="45" name="Graphic 176" descr="Store">
            <a:extLst>
              <a:ext uri="{FF2B5EF4-FFF2-40B4-BE49-F238E27FC236}">
                <a16:creationId xmlns:a16="http://schemas.microsoft.com/office/drawing/2014/main" id="{F360FA25-BE60-81C3-2A8A-454BA6B2CD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92377" y="2504804"/>
            <a:ext cx="624529" cy="624529"/>
          </a:xfrm>
          <a:prstGeom prst="rect">
            <a:avLst/>
          </a:prstGeom>
        </p:spPr>
      </p:pic>
      <p:pic>
        <p:nvPicPr>
          <p:cNvPr id="49" name="Graphic 149" descr="Bullseye">
            <a:extLst>
              <a:ext uri="{FF2B5EF4-FFF2-40B4-BE49-F238E27FC236}">
                <a16:creationId xmlns:a16="http://schemas.microsoft.com/office/drawing/2014/main" id="{EFE283C5-5130-0527-3730-433ECEA23E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1514" y="2503060"/>
            <a:ext cx="624529" cy="624529"/>
          </a:xfrm>
          <a:prstGeom prst="rect">
            <a:avLst/>
          </a:prstGeom>
        </p:spPr>
      </p:pic>
      <p:pic>
        <p:nvPicPr>
          <p:cNvPr id="3" name="Picture 2" descr="A red and white triangle with a black exclamation mark&#10;&#10;Description automatically generated">
            <a:extLst>
              <a:ext uri="{FF2B5EF4-FFF2-40B4-BE49-F238E27FC236}">
                <a16:creationId xmlns:a16="http://schemas.microsoft.com/office/drawing/2014/main" id="{DC65ECB6-EE88-1D16-7EEE-717699BA3BE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457355" y="382597"/>
            <a:ext cx="1085333" cy="1085333"/>
          </a:xfrm>
          <a:prstGeom prst="rect">
            <a:avLst/>
          </a:prstGeom>
        </p:spPr>
      </p:pic>
    </p:spTree>
    <p:extLst>
      <p:ext uri="{BB962C8B-B14F-4D97-AF65-F5344CB8AC3E}">
        <p14:creationId xmlns:p14="http://schemas.microsoft.com/office/powerpoint/2010/main" val="161617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adroTexto 17">
            <a:extLst>
              <a:ext uri="{FF2B5EF4-FFF2-40B4-BE49-F238E27FC236}">
                <a16:creationId xmlns:a16="http://schemas.microsoft.com/office/drawing/2014/main" id="{2D9C734E-641F-5F9D-A54F-A06543496924}"/>
              </a:ext>
            </a:extLst>
          </p:cNvPr>
          <p:cNvSpPr txBox="1"/>
          <p:nvPr/>
        </p:nvSpPr>
        <p:spPr>
          <a:xfrm>
            <a:off x="654230" y="565131"/>
            <a:ext cx="6803125" cy="127201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s-ES" sz="3733" b="1">
                <a:solidFill>
                  <a:schemeClr val="bg1"/>
                </a:solidFill>
                <a:latin typeface="Verdana"/>
                <a:ea typeface="+mn-lt"/>
                <a:cs typeface="+mn-lt"/>
              </a:rPr>
              <a:t>Ejemplos potenciales</a:t>
            </a:r>
            <a:endParaRPr lang="es-ES" sz="3733" b="1">
              <a:solidFill>
                <a:schemeClr val="bg1"/>
              </a:solidFill>
              <a:latin typeface="Verdana"/>
              <a:ea typeface="Verdana"/>
              <a:cs typeface="Calibri"/>
            </a:endParaRPr>
          </a:p>
          <a:p>
            <a:r>
              <a:rPr lang="es-ES" sz="3733" b="1">
                <a:solidFill>
                  <a:srgbClr val="C125B7"/>
                </a:solidFill>
                <a:latin typeface="Verdana"/>
                <a:ea typeface="+mn-lt"/>
                <a:cs typeface="+mn-lt"/>
              </a:rPr>
              <a:t>   de Prompts</a:t>
            </a:r>
            <a:endParaRPr lang="es-ES" sz="3733">
              <a:solidFill>
                <a:srgbClr val="C125B7"/>
              </a:solidFill>
              <a:latin typeface="Verdana"/>
              <a:ea typeface="Verdana"/>
            </a:endParaRPr>
          </a:p>
        </p:txBody>
      </p:sp>
      <p:sp>
        <p:nvSpPr>
          <p:cNvPr id="10" name="Rectángulo redondeado 19">
            <a:extLst>
              <a:ext uri="{FF2B5EF4-FFF2-40B4-BE49-F238E27FC236}">
                <a16:creationId xmlns:a16="http://schemas.microsoft.com/office/drawing/2014/main" id="{26D4CC20-4918-0F8B-2A34-52558DA2A3F9}"/>
              </a:ext>
            </a:extLst>
          </p:cNvPr>
          <p:cNvSpPr/>
          <p:nvPr/>
        </p:nvSpPr>
        <p:spPr>
          <a:xfrm>
            <a:off x="1283074" y="2775737"/>
            <a:ext cx="2772719" cy="3632352"/>
          </a:xfrm>
          <a:prstGeom prst="roundRect">
            <a:avLst>
              <a:gd name="adj" fmla="val 8232"/>
            </a:avLst>
          </a:prstGeom>
          <a:solidFill>
            <a:schemeClr val="bg1"/>
          </a:solidFill>
          <a:ln>
            <a:noFill/>
          </a:ln>
          <a:effectLst>
            <a:outerShdw blurRad="274801" dist="165363"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3" name="Subtítulo 2">
            <a:extLst>
              <a:ext uri="{FF2B5EF4-FFF2-40B4-BE49-F238E27FC236}">
                <a16:creationId xmlns:a16="http://schemas.microsoft.com/office/drawing/2014/main" id="{5A84733C-4B66-EF7B-5960-E3EA9438FD8A}"/>
              </a:ext>
            </a:extLst>
          </p:cNvPr>
          <p:cNvSpPr txBox="1">
            <a:spLocks/>
          </p:cNvSpPr>
          <p:nvPr/>
        </p:nvSpPr>
        <p:spPr>
          <a:xfrm>
            <a:off x="1513453" y="3299861"/>
            <a:ext cx="2356064" cy="307485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s-MX" sz="1067">
                <a:solidFill>
                  <a:srgbClr val="3C0E52"/>
                </a:solidFill>
                <a:latin typeface="Verdana" panose="020B0604030504040204" pitchFamily="34" charset="0"/>
                <a:ea typeface="Verdana" panose="020B0604030504040204" pitchFamily="34" charset="0"/>
                <a:cs typeface="Verdana" panose="020B0604030504040204" pitchFamily="34" charset="0"/>
              </a:rPr>
              <a:t>Esta es la transcripción de la junta. Genera una lista de acuerdos a los que se llegaron</a:t>
            </a:r>
          </a:p>
        </p:txBody>
      </p:sp>
      <p:sp>
        <p:nvSpPr>
          <p:cNvPr id="5" name="Rectángulo redondeado 19">
            <a:extLst>
              <a:ext uri="{FF2B5EF4-FFF2-40B4-BE49-F238E27FC236}">
                <a16:creationId xmlns:a16="http://schemas.microsoft.com/office/drawing/2014/main" id="{BAA33669-7932-F37A-EDD3-58159A888C79}"/>
              </a:ext>
            </a:extLst>
          </p:cNvPr>
          <p:cNvSpPr/>
          <p:nvPr/>
        </p:nvSpPr>
        <p:spPr>
          <a:xfrm>
            <a:off x="1122170" y="2610513"/>
            <a:ext cx="3086015" cy="3976553"/>
          </a:xfrm>
          <a:prstGeom prst="roundRect">
            <a:avLst>
              <a:gd name="adj" fmla="val 11370"/>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6" name="Elipse 5">
            <a:extLst>
              <a:ext uri="{FF2B5EF4-FFF2-40B4-BE49-F238E27FC236}">
                <a16:creationId xmlns:a16="http://schemas.microsoft.com/office/drawing/2014/main" id="{92C20D9C-CAF2-6BE6-746C-8CEAF12E3AEE}"/>
              </a:ext>
            </a:extLst>
          </p:cNvPr>
          <p:cNvSpPr/>
          <p:nvPr/>
        </p:nvSpPr>
        <p:spPr>
          <a:xfrm>
            <a:off x="812970" y="2272658"/>
            <a:ext cx="1085333" cy="1085333"/>
          </a:xfrm>
          <a:prstGeom prst="ellipse">
            <a:avLst/>
          </a:prstGeom>
          <a:gradFill>
            <a:gsLst>
              <a:gs pos="0">
                <a:srgbClr val="C125B7"/>
              </a:gs>
              <a:gs pos="100000">
                <a:srgbClr val="F03455"/>
              </a:gs>
            </a:gsLst>
            <a:lin ang="18900000" scaled="1"/>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19" name="Graphic 27" descr="Handshake">
            <a:extLst>
              <a:ext uri="{FF2B5EF4-FFF2-40B4-BE49-F238E27FC236}">
                <a16:creationId xmlns:a16="http://schemas.microsoft.com/office/drawing/2014/main" id="{8F2A58E6-EC73-0FA4-0236-70CB838531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631" y="2547596"/>
            <a:ext cx="631371" cy="631371"/>
          </a:xfrm>
          <a:prstGeom prst="rect">
            <a:avLst/>
          </a:prstGeom>
        </p:spPr>
      </p:pic>
      <p:sp>
        <p:nvSpPr>
          <p:cNvPr id="30" name="Subtítulo 2">
            <a:extLst>
              <a:ext uri="{FF2B5EF4-FFF2-40B4-BE49-F238E27FC236}">
                <a16:creationId xmlns:a16="http://schemas.microsoft.com/office/drawing/2014/main" id="{6A12CFB0-61C1-8E39-5743-88F8D70E07C6}"/>
              </a:ext>
            </a:extLst>
          </p:cNvPr>
          <p:cNvSpPr txBox="1">
            <a:spLocks/>
          </p:cNvSpPr>
          <p:nvPr/>
        </p:nvSpPr>
        <p:spPr>
          <a:xfrm>
            <a:off x="1805905" y="2889811"/>
            <a:ext cx="1810739" cy="341904"/>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rgbClr val="3C0E52"/>
                </a:solidFill>
                <a:latin typeface="Verdana" panose="020B0604030504040204" pitchFamily="34" charset="0"/>
                <a:ea typeface="Verdana" panose="020B0604030504040204" pitchFamily="34" charset="0"/>
                <a:cs typeface="Verdana" panose="020B0604030504040204" pitchFamily="34" charset="0"/>
              </a:rPr>
              <a:t>Management</a:t>
            </a:r>
          </a:p>
        </p:txBody>
      </p:sp>
      <p:sp>
        <p:nvSpPr>
          <p:cNvPr id="31" name="Rectángulo redondeado 19">
            <a:extLst>
              <a:ext uri="{FF2B5EF4-FFF2-40B4-BE49-F238E27FC236}">
                <a16:creationId xmlns:a16="http://schemas.microsoft.com/office/drawing/2014/main" id="{0AF629D2-B3AF-D31B-9411-F624505FBA17}"/>
              </a:ext>
            </a:extLst>
          </p:cNvPr>
          <p:cNvSpPr/>
          <p:nvPr/>
        </p:nvSpPr>
        <p:spPr>
          <a:xfrm>
            <a:off x="4954978" y="2775737"/>
            <a:ext cx="2772719" cy="3632352"/>
          </a:xfrm>
          <a:prstGeom prst="roundRect">
            <a:avLst>
              <a:gd name="adj" fmla="val 8232"/>
            </a:avLst>
          </a:prstGeom>
          <a:solidFill>
            <a:schemeClr val="bg1"/>
          </a:solidFill>
          <a:ln>
            <a:noFill/>
          </a:ln>
          <a:effectLst>
            <a:outerShdw blurRad="274801" dist="165363"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2" name="Subtítulo 2">
            <a:extLst>
              <a:ext uri="{FF2B5EF4-FFF2-40B4-BE49-F238E27FC236}">
                <a16:creationId xmlns:a16="http://schemas.microsoft.com/office/drawing/2014/main" id="{CA37464B-71C1-DFAE-07BA-AC31C9393122}"/>
              </a:ext>
            </a:extLst>
          </p:cNvPr>
          <p:cNvSpPr txBox="1">
            <a:spLocks/>
          </p:cNvSpPr>
          <p:nvPr/>
        </p:nvSpPr>
        <p:spPr>
          <a:xfrm>
            <a:off x="5185357" y="3299861"/>
            <a:ext cx="2356064" cy="307485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s-MX" sz="1067">
                <a:solidFill>
                  <a:srgbClr val="3C0E52"/>
                </a:solidFill>
                <a:latin typeface="Verdana" panose="020B0604030504040204" pitchFamily="34" charset="0"/>
                <a:ea typeface="Verdana" panose="020B0604030504040204" pitchFamily="34" charset="0"/>
                <a:cs typeface="Verdana" panose="020B0604030504040204" pitchFamily="34" charset="0"/>
              </a:rPr>
              <a:t>Traduce el siguiente código en R a Python y agrega comentarios de lo que realiza cada parte</a:t>
            </a:r>
          </a:p>
        </p:txBody>
      </p:sp>
      <p:sp>
        <p:nvSpPr>
          <p:cNvPr id="33" name="Rectángulo redondeado 19">
            <a:extLst>
              <a:ext uri="{FF2B5EF4-FFF2-40B4-BE49-F238E27FC236}">
                <a16:creationId xmlns:a16="http://schemas.microsoft.com/office/drawing/2014/main" id="{3254FAA8-FB03-96C2-93A2-DF1A89F6558D}"/>
              </a:ext>
            </a:extLst>
          </p:cNvPr>
          <p:cNvSpPr/>
          <p:nvPr/>
        </p:nvSpPr>
        <p:spPr>
          <a:xfrm>
            <a:off x="4794074" y="2610513"/>
            <a:ext cx="3086015" cy="3976553"/>
          </a:xfrm>
          <a:prstGeom prst="roundRect">
            <a:avLst>
              <a:gd name="adj" fmla="val 11370"/>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34" name="Elipse 33">
            <a:extLst>
              <a:ext uri="{FF2B5EF4-FFF2-40B4-BE49-F238E27FC236}">
                <a16:creationId xmlns:a16="http://schemas.microsoft.com/office/drawing/2014/main" id="{52742D7A-6A73-CA7B-EFC6-B2DB5BACF2CA}"/>
              </a:ext>
            </a:extLst>
          </p:cNvPr>
          <p:cNvSpPr/>
          <p:nvPr/>
        </p:nvSpPr>
        <p:spPr>
          <a:xfrm>
            <a:off x="4484874" y="2272658"/>
            <a:ext cx="1085333" cy="1085333"/>
          </a:xfrm>
          <a:prstGeom prst="ellipse">
            <a:avLst/>
          </a:prstGeom>
          <a:gradFill>
            <a:gsLst>
              <a:gs pos="10000">
                <a:srgbClr val="FF7F2E"/>
              </a:gs>
              <a:gs pos="89000">
                <a:srgbClr val="C125B7"/>
              </a:gs>
            </a:gsLst>
            <a:lin ang="18900000" scaled="1"/>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7" name="Subtítulo 2">
            <a:extLst>
              <a:ext uri="{FF2B5EF4-FFF2-40B4-BE49-F238E27FC236}">
                <a16:creationId xmlns:a16="http://schemas.microsoft.com/office/drawing/2014/main" id="{F858D64E-88AB-9BD9-1180-AF54242EFC43}"/>
              </a:ext>
            </a:extLst>
          </p:cNvPr>
          <p:cNvSpPr txBox="1">
            <a:spLocks/>
          </p:cNvSpPr>
          <p:nvPr/>
        </p:nvSpPr>
        <p:spPr>
          <a:xfrm>
            <a:off x="5477809" y="2889811"/>
            <a:ext cx="1810739" cy="341904"/>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rgbClr val="3C0E52"/>
                </a:solidFill>
                <a:latin typeface="Verdana" panose="020B0604030504040204" pitchFamily="34" charset="0"/>
                <a:ea typeface="Verdana" panose="020B0604030504040204" pitchFamily="34" charset="0"/>
                <a:cs typeface="Verdana" panose="020B0604030504040204" pitchFamily="34" charset="0"/>
              </a:rPr>
              <a:t>Consultoría</a:t>
            </a:r>
          </a:p>
        </p:txBody>
      </p:sp>
      <p:sp>
        <p:nvSpPr>
          <p:cNvPr id="38" name="Rectángulo redondeado 19">
            <a:extLst>
              <a:ext uri="{FF2B5EF4-FFF2-40B4-BE49-F238E27FC236}">
                <a16:creationId xmlns:a16="http://schemas.microsoft.com/office/drawing/2014/main" id="{A18DD8F7-9775-E990-D2B1-DA6C7D629B23}"/>
              </a:ext>
            </a:extLst>
          </p:cNvPr>
          <p:cNvSpPr/>
          <p:nvPr/>
        </p:nvSpPr>
        <p:spPr>
          <a:xfrm>
            <a:off x="8626882" y="2775737"/>
            <a:ext cx="2772719" cy="3632352"/>
          </a:xfrm>
          <a:prstGeom prst="roundRect">
            <a:avLst>
              <a:gd name="adj" fmla="val 8232"/>
            </a:avLst>
          </a:prstGeom>
          <a:solidFill>
            <a:schemeClr val="bg1"/>
          </a:solidFill>
          <a:ln>
            <a:noFill/>
          </a:ln>
          <a:effectLst>
            <a:outerShdw blurRad="274801" dist="165363"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9" name="Subtítulo 2">
            <a:extLst>
              <a:ext uri="{FF2B5EF4-FFF2-40B4-BE49-F238E27FC236}">
                <a16:creationId xmlns:a16="http://schemas.microsoft.com/office/drawing/2014/main" id="{11058646-554C-AD70-A2F1-17262C1AA326}"/>
              </a:ext>
            </a:extLst>
          </p:cNvPr>
          <p:cNvSpPr txBox="1">
            <a:spLocks/>
          </p:cNvSpPr>
          <p:nvPr/>
        </p:nvSpPr>
        <p:spPr>
          <a:xfrm>
            <a:off x="8857261" y="3299861"/>
            <a:ext cx="2356064" cy="307485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s-MX" sz="1067">
                <a:solidFill>
                  <a:srgbClr val="3C0E52"/>
                </a:solidFill>
                <a:latin typeface="Verdana" panose="020B0604030504040204" pitchFamily="34" charset="0"/>
                <a:ea typeface="Verdana" panose="020B0604030504040204" pitchFamily="34" charset="0"/>
                <a:cs typeface="Verdana" panose="020B0604030504040204" pitchFamily="34" charset="0"/>
              </a:rPr>
              <a:t>Principales beneficios y capacidades de X tecnología</a:t>
            </a:r>
          </a:p>
        </p:txBody>
      </p:sp>
      <p:sp>
        <p:nvSpPr>
          <p:cNvPr id="40" name="Rectángulo redondeado 19">
            <a:extLst>
              <a:ext uri="{FF2B5EF4-FFF2-40B4-BE49-F238E27FC236}">
                <a16:creationId xmlns:a16="http://schemas.microsoft.com/office/drawing/2014/main" id="{4889D619-7D90-B85B-1652-2563D0879E12}"/>
              </a:ext>
            </a:extLst>
          </p:cNvPr>
          <p:cNvSpPr/>
          <p:nvPr/>
        </p:nvSpPr>
        <p:spPr>
          <a:xfrm>
            <a:off x="8465978" y="2610513"/>
            <a:ext cx="3086015" cy="3976553"/>
          </a:xfrm>
          <a:prstGeom prst="roundRect">
            <a:avLst>
              <a:gd name="adj" fmla="val 11370"/>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41" name="Elipse 40">
            <a:extLst>
              <a:ext uri="{FF2B5EF4-FFF2-40B4-BE49-F238E27FC236}">
                <a16:creationId xmlns:a16="http://schemas.microsoft.com/office/drawing/2014/main" id="{4F07DBE9-79EC-7E65-241F-510E73C4BD07}"/>
              </a:ext>
            </a:extLst>
          </p:cNvPr>
          <p:cNvSpPr/>
          <p:nvPr/>
        </p:nvSpPr>
        <p:spPr>
          <a:xfrm>
            <a:off x="8156778" y="2272658"/>
            <a:ext cx="1085333" cy="1085333"/>
          </a:xfrm>
          <a:prstGeom prst="ellipse">
            <a:avLst/>
          </a:prstGeom>
          <a:gradFill flip="none" rotWithShape="1">
            <a:gsLst>
              <a:gs pos="10000">
                <a:srgbClr val="0DC9FD"/>
              </a:gs>
              <a:gs pos="89000">
                <a:srgbClr val="C125B7"/>
              </a:gs>
            </a:gsLst>
            <a:lin ang="8100000" scaled="1"/>
            <a:tileRect/>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4" name="Subtítulo 2">
            <a:extLst>
              <a:ext uri="{FF2B5EF4-FFF2-40B4-BE49-F238E27FC236}">
                <a16:creationId xmlns:a16="http://schemas.microsoft.com/office/drawing/2014/main" id="{9B1D839C-7C3E-0248-BEB0-8FE34CB46230}"/>
              </a:ext>
            </a:extLst>
          </p:cNvPr>
          <p:cNvSpPr txBox="1">
            <a:spLocks/>
          </p:cNvSpPr>
          <p:nvPr/>
        </p:nvSpPr>
        <p:spPr>
          <a:xfrm>
            <a:off x="9149713" y="2889811"/>
            <a:ext cx="1810739" cy="341904"/>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a:solidFill>
                  <a:srgbClr val="3C0E52"/>
                </a:solidFill>
                <a:latin typeface="Verdana" panose="020B0604030504040204" pitchFamily="34" charset="0"/>
                <a:ea typeface="Verdana" panose="020B0604030504040204" pitchFamily="34" charset="0"/>
                <a:cs typeface="Verdana" panose="020B0604030504040204" pitchFamily="34" charset="0"/>
              </a:rPr>
              <a:t>Ventas</a:t>
            </a:r>
          </a:p>
        </p:txBody>
      </p:sp>
      <p:pic>
        <p:nvPicPr>
          <p:cNvPr id="45" name="Graphic 176" descr="Store">
            <a:extLst>
              <a:ext uri="{FF2B5EF4-FFF2-40B4-BE49-F238E27FC236}">
                <a16:creationId xmlns:a16="http://schemas.microsoft.com/office/drawing/2014/main" id="{F360FA25-BE60-81C3-2A8A-454BA6B2CD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92377" y="2504804"/>
            <a:ext cx="624529" cy="624529"/>
          </a:xfrm>
          <a:prstGeom prst="rect">
            <a:avLst/>
          </a:prstGeom>
        </p:spPr>
      </p:pic>
      <p:pic>
        <p:nvPicPr>
          <p:cNvPr id="49" name="Graphic 149" descr="Bullseye">
            <a:extLst>
              <a:ext uri="{FF2B5EF4-FFF2-40B4-BE49-F238E27FC236}">
                <a16:creationId xmlns:a16="http://schemas.microsoft.com/office/drawing/2014/main" id="{EFE283C5-5130-0527-3730-433ECEA23E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1514" y="2503060"/>
            <a:ext cx="624529" cy="624529"/>
          </a:xfrm>
          <a:prstGeom prst="rect">
            <a:avLst/>
          </a:prstGeom>
        </p:spPr>
      </p:pic>
      <p:pic>
        <p:nvPicPr>
          <p:cNvPr id="3" name="Picture 2" descr="A red and white triangle with a black exclamation mark&#10;&#10;Description automatically generated">
            <a:extLst>
              <a:ext uri="{FF2B5EF4-FFF2-40B4-BE49-F238E27FC236}">
                <a16:creationId xmlns:a16="http://schemas.microsoft.com/office/drawing/2014/main" id="{5AB4FDF6-87CF-155C-D020-9F05FA47EE9D}"/>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457355" y="382597"/>
            <a:ext cx="1085333" cy="1085333"/>
          </a:xfrm>
          <a:prstGeom prst="rect">
            <a:avLst/>
          </a:prstGeom>
        </p:spPr>
      </p:pic>
    </p:spTree>
    <p:extLst>
      <p:ext uri="{BB962C8B-B14F-4D97-AF65-F5344CB8AC3E}">
        <p14:creationId xmlns:p14="http://schemas.microsoft.com/office/powerpoint/2010/main" val="53697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5A0FA56-6BC6-7784-94A4-A9567E2F6DEB}"/>
              </a:ext>
            </a:extLst>
          </p:cNvPr>
          <p:cNvPicPr>
            <a:picLocks noChangeAspect="1"/>
          </p:cNvPicPr>
          <p:nvPr/>
        </p:nvPicPr>
        <p:blipFill>
          <a:blip r:embed="rId3"/>
          <a:stretch>
            <a:fillRect/>
          </a:stretch>
        </p:blipFill>
        <p:spPr>
          <a:xfrm>
            <a:off x="0" y="0"/>
            <a:ext cx="12192000" cy="6858000"/>
          </a:xfrm>
          <a:prstGeom prst="rect">
            <a:avLst/>
          </a:prstGeom>
        </p:spPr>
      </p:pic>
      <p:pic>
        <p:nvPicPr>
          <p:cNvPr id="2" name="Imagen 1">
            <a:extLst>
              <a:ext uri="{FF2B5EF4-FFF2-40B4-BE49-F238E27FC236}">
                <a16:creationId xmlns:a16="http://schemas.microsoft.com/office/drawing/2014/main" id="{054907EA-BE49-8C79-8001-ED786CE75988}"/>
              </a:ext>
            </a:extLst>
          </p:cNvPr>
          <p:cNvPicPr>
            <a:picLocks noChangeAspect="1"/>
          </p:cNvPicPr>
          <p:nvPr/>
        </p:nvPicPr>
        <p:blipFill>
          <a:blip r:embed="rId4"/>
          <a:stretch>
            <a:fillRect/>
          </a:stretch>
        </p:blipFill>
        <p:spPr>
          <a:xfrm>
            <a:off x="10934696" y="180208"/>
            <a:ext cx="1030066" cy="466225"/>
          </a:xfrm>
          <a:prstGeom prst="rect">
            <a:avLst/>
          </a:prstGeom>
        </p:spPr>
      </p:pic>
      <p:sp>
        <p:nvSpPr>
          <p:cNvPr id="3" name="Título 1">
            <a:extLst>
              <a:ext uri="{FF2B5EF4-FFF2-40B4-BE49-F238E27FC236}">
                <a16:creationId xmlns:a16="http://schemas.microsoft.com/office/drawing/2014/main" id="{C10487A4-FC39-F9DB-395D-BC3AAAD2DD6A}"/>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a:t>Anexos</a:t>
            </a:r>
          </a:p>
          <a:p>
            <a:endParaRPr lang="es-MX" sz="8800"/>
          </a:p>
        </p:txBody>
      </p:sp>
      <p:grpSp>
        <p:nvGrpSpPr>
          <p:cNvPr id="4" name="Grupo 3">
            <a:extLst>
              <a:ext uri="{FF2B5EF4-FFF2-40B4-BE49-F238E27FC236}">
                <a16:creationId xmlns:a16="http://schemas.microsoft.com/office/drawing/2014/main" id="{0A200FAD-0C14-22BB-89C2-69791A41F502}"/>
              </a:ext>
            </a:extLst>
          </p:cNvPr>
          <p:cNvGrpSpPr/>
          <p:nvPr/>
        </p:nvGrpSpPr>
        <p:grpSpPr>
          <a:xfrm>
            <a:off x="823585" y="2605523"/>
            <a:ext cx="5216215" cy="1469944"/>
            <a:chOff x="2782153" y="1879316"/>
            <a:chExt cx="3912161" cy="1102458"/>
          </a:xfrm>
        </p:grpSpPr>
        <p:sp>
          <p:nvSpPr>
            <p:cNvPr id="5" name="Título 1">
              <a:extLst>
                <a:ext uri="{FF2B5EF4-FFF2-40B4-BE49-F238E27FC236}">
                  <a16:creationId xmlns:a16="http://schemas.microsoft.com/office/drawing/2014/main" id="{B922D37A-5A96-E5D0-C485-E8157F4E2ED8}"/>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a:solidFill>
                    <a:schemeClr val="bg1"/>
                  </a:solidFill>
                  <a:latin typeface="Verdana"/>
                  <a:ea typeface="Verdana"/>
                  <a:cs typeface="+mj-lt"/>
                </a:rPr>
                <a:t>Anexos</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6" name="Conector recto 5">
              <a:extLst>
                <a:ext uri="{FF2B5EF4-FFF2-40B4-BE49-F238E27FC236}">
                  <a16:creationId xmlns:a16="http://schemas.microsoft.com/office/drawing/2014/main" id="{37EA0076-F26D-845D-19A3-81F443B31AAD}"/>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6087796"/>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9">
            <a:extLst>
              <a:ext uri="{FF2B5EF4-FFF2-40B4-BE49-F238E27FC236}">
                <a16:creationId xmlns:a16="http://schemas.microsoft.com/office/drawing/2014/main" id="{6D2D1D3F-43FF-C4AE-B7A4-D22ABE16D1FF}"/>
              </a:ext>
            </a:extLst>
          </p:cNvPr>
          <p:cNvCxnSpPr>
            <a:cxnSpLocks/>
          </p:cNvCxnSpPr>
          <p:nvPr/>
        </p:nvCxnSpPr>
        <p:spPr>
          <a:xfrm>
            <a:off x="1065775" y="2699085"/>
            <a:ext cx="0" cy="3551237"/>
          </a:xfrm>
          <a:prstGeom prst="line">
            <a:avLst/>
          </a:prstGeom>
          <a:ln w="15875">
            <a:solidFill>
              <a:srgbClr val="3C0E52"/>
            </a:solidFill>
          </a:ln>
        </p:spPr>
        <p:style>
          <a:lnRef idx="1">
            <a:schemeClr val="accent1"/>
          </a:lnRef>
          <a:fillRef idx="0">
            <a:schemeClr val="accent1"/>
          </a:fillRef>
          <a:effectRef idx="0">
            <a:schemeClr val="accent1"/>
          </a:effectRef>
          <a:fontRef idx="minor">
            <a:schemeClr val="tx1"/>
          </a:fontRef>
        </p:style>
      </p:cxnSp>
      <p:cxnSp>
        <p:nvCxnSpPr>
          <p:cNvPr id="8" name="Conector recto 29">
            <a:extLst>
              <a:ext uri="{FF2B5EF4-FFF2-40B4-BE49-F238E27FC236}">
                <a16:creationId xmlns:a16="http://schemas.microsoft.com/office/drawing/2014/main" id="{3545E5AB-26D6-96E8-BD6C-D8E8BBF788F0}"/>
              </a:ext>
            </a:extLst>
          </p:cNvPr>
          <p:cNvCxnSpPr>
            <a:cxnSpLocks/>
          </p:cNvCxnSpPr>
          <p:nvPr/>
        </p:nvCxnSpPr>
        <p:spPr>
          <a:xfrm>
            <a:off x="6101330" y="2765947"/>
            <a:ext cx="0" cy="3551237"/>
          </a:xfrm>
          <a:prstGeom prst="line">
            <a:avLst/>
          </a:prstGeom>
          <a:ln w="15875">
            <a:solidFill>
              <a:srgbClr val="3C0E52"/>
            </a:solidFill>
          </a:ln>
        </p:spPr>
        <p:style>
          <a:lnRef idx="1">
            <a:schemeClr val="accent1"/>
          </a:lnRef>
          <a:fillRef idx="0">
            <a:schemeClr val="accent1"/>
          </a:fillRef>
          <a:effectRef idx="0">
            <a:schemeClr val="accent1"/>
          </a:effectRef>
          <a:fontRef idx="minor">
            <a:schemeClr val="tx1"/>
          </a:fontRef>
        </p:style>
      </p:cxnSp>
      <p:sp>
        <p:nvSpPr>
          <p:cNvPr id="9" name="Elipse 8">
            <a:extLst>
              <a:ext uri="{FF2B5EF4-FFF2-40B4-BE49-F238E27FC236}">
                <a16:creationId xmlns:a16="http://schemas.microsoft.com/office/drawing/2014/main" id="{BF7BC201-3C9B-BD0E-B021-800735D519FD}"/>
              </a:ext>
            </a:extLst>
          </p:cNvPr>
          <p:cNvSpPr/>
          <p:nvPr/>
        </p:nvSpPr>
        <p:spPr>
          <a:xfrm>
            <a:off x="957677" y="4523913"/>
            <a:ext cx="235403" cy="235403"/>
          </a:xfrm>
          <a:prstGeom prst="ellipse">
            <a:avLst/>
          </a:prstGeom>
          <a:gradFill>
            <a:gsLst>
              <a:gs pos="19000">
                <a:srgbClr val="C125B7"/>
              </a:gs>
              <a:gs pos="71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14" name="Elipse 13">
            <a:extLst>
              <a:ext uri="{FF2B5EF4-FFF2-40B4-BE49-F238E27FC236}">
                <a16:creationId xmlns:a16="http://schemas.microsoft.com/office/drawing/2014/main" id="{12C8B402-D451-635E-BA76-0A2A08F15AC6}"/>
              </a:ext>
            </a:extLst>
          </p:cNvPr>
          <p:cNvSpPr/>
          <p:nvPr/>
        </p:nvSpPr>
        <p:spPr>
          <a:xfrm>
            <a:off x="964721" y="5368268"/>
            <a:ext cx="235403" cy="235403"/>
          </a:xfrm>
          <a:prstGeom prst="ellipse">
            <a:avLst/>
          </a:prstGeom>
          <a:gradFill>
            <a:gsLst>
              <a:gs pos="100000">
                <a:srgbClr val="1EBCAC"/>
              </a:gs>
              <a:gs pos="1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a16="http://schemas.microsoft.com/office/drawing/2014/main" id="{D5FD1066-7FA1-9BF9-22F0-F52B6DDCD8D0}"/>
              </a:ext>
            </a:extLst>
          </p:cNvPr>
          <p:cNvSpPr>
            <a:spLocks noGrp="1"/>
          </p:cNvSpPr>
          <p:nvPr>
            <p:ph type="title"/>
          </p:nvPr>
        </p:nvSpPr>
        <p:spPr>
          <a:xfrm>
            <a:off x="691897" y="1034791"/>
            <a:ext cx="4501889" cy="822133"/>
          </a:xfrm>
        </p:spPr>
        <p:txBody>
          <a:bodyPr>
            <a:normAutofit/>
          </a:bodyPr>
          <a:lstStyle/>
          <a:p>
            <a:pPr algn="l"/>
            <a:r>
              <a:rPr lang="es-MX" sz="3733" b="1">
                <a:latin typeface="Verdana" panose="020B0604030504040204" pitchFamily="34" charset="0"/>
                <a:ea typeface="Verdana" panose="020B0604030504040204" pitchFamily="34" charset="0"/>
                <a:cs typeface="Verdana" panose="020B0604030504040204" pitchFamily="34" charset="0"/>
              </a:rPr>
              <a:t>Artículos</a:t>
            </a:r>
          </a:p>
        </p:txBody>
      </p:sp>
      <p:sp>
        <p:nvSpPr>
          <p:cNvPr id="17" name="Subtítulo 2">
            <a:extLst>
              <a:ext uri="{FF2B5EF4-FFF2-40B4-BE49-F238E27FC236}">
                <a16:creationId xmlns:a16="http://schemas.microsoft.com/office/drawing/2014/main" id="{3DFC87B0-799A-C4EE-D680-F89FA1274BED}"/>
              </a:ext>
            </a:extLst>
          </p:cNvPr>
          <p:cNvSpPr>
            <a:spLocks noGrp="1"/>
          </p:cNvSpPr>
          <p:nvPr>
            <p:ph type="subTitle" idx="4294967295"/>
          </p:nvPr>
        </p:nvSpPr>
        <p:spPr>
          <a:xfrm>
            <a:off x="1408798" y="2765947"/>
            <a:ext cx="3965627" cy="3549650"/>
          </a:xfrm>
        </p:spPr>
        <p:txBody>
          <a:bodyPr>
            <a:normAutofit/>
          </a:bodyPr>
          <a:lstStyle/>
          <a:p>
            <a:pPr marL="0" indent="0" algn="just">
              <a:lnSpc>
                <a:spcPct val="100000"/>
              </a:lnSpc>
              <a:spcBef>
                <a:spcPts val="0"/>
              </a:spcBef>
              <a:buNone/>
            </a:pPr>
            <a:r>
              <a:rPr lang="en-US" sz="1600">
                <a:solidFill>
                  <a:schemeClr val="tx1"/>
                </a:solidFill>
                <a:latin typeface="Verdana" panose="020B0604030504040204" pitchFamily="34" charset="0"/>
                <a:ea typeface="Verdana" panose="020B0604030504040204" pitchFamily="34" charset="0"/>
                <a:cs typeface="Verdana" panose="020B0604030504040204" pitchFamily="34" charset="0"/>
                <a:hlinkClick r:id="rId3"/>
              </a:rPr>
              <a:t>AI Weirdness: The strange side of Machine Learning</a:t>
            </a:r>
            <a:endParaRPr lang="en-US"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r>
              <a:rPr lang="en-US" sz="1600">
                <a:solidFill>
                  <a:schemeClr val="tx1"/>
                </a:solidFill>
                <a:latin typeface="Verdana" panose="020B0604030504040204" pitchFamily="34" charset="0"/>
                <a:ea typeface="Verdana" panose="020B0604030504040204" pitchFamily="34" charset="0"/>
                <a:cs typeface="Verdana" panose="020B0604030504040204" pitchFamily="34" charset="0"/>
                <a:hlinkClick r:id="rId4"/>
              </a:rPr>
              <a:t>AI-Detectors Biased Against Non-Native English Writers</a:t>
            </a: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r>
              <a:rPr lang="en-US" sz="1600">
                <a:solidFill>
                  <a:schemeClr val="tx1"/>
                </a:solidFill>
                <a:latin typeface="Verdana" panose="020B0604030504040204" pitchFamily="34" charset="0"/>
                <a:ea typeface="Verdana" panose="020B0604030504040204" pitchFamily="34" charset="0"/>
                <a:cs typeface="Verdana" panose="020B0604030504040204" pitchFamily="34" charset="0"/>
                <a:hlinkClick r:id="rId5"/>
              </a:rPr>
              <a:t>AI-Generated Books of Nonsense Are All Over Amazon's Bestseller Lists</a:t>
            </a: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r>
              <a:rPr lang="en-US" sz="1600">
                <a:solidFill>
                  <a:schemeClr val="tx1"/>
                </a:solidFill>
                <a:latin typeface="Verdana" panose="020B0604030504040204" pitchFamily="34" charset="0"/>
                <a:ea typeface="Verdana" panose="020B0604030504040204" pitchFamily="34" charset="0"/>
                <a:cs typeface="Verdana" panose="020B0604030504040204" pitchFamily="34" charset="0"/>
                <a:hlinkClick r:id="rId6"/>
              </a:rPr>
              <a:t>CNET found errors in more than half of its AI-written stories</a:t>
            </a: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Subtítulo 2">
            <a:extLst>
              <a:ext uri="{FF2B5EF4-FFF2-40B4-BE49-F238E27FC236}">
                <a16:creationId xmlns:a16="http://schemas.microsoft.com/office/drawing/2014/main" id="{B0CC2CA3-57FC-AC5A-9A51-866139C4ED62}"/>
              </a:ext>
            </a:extLst>
          </p:cNvPr>
          <p:cNvSpPr txBox="1">
            <a:spLocks/>
          </p:cNvSpPr>
          <p:nvPr/>
        </p:nvSpPr>
        <p:spPr>
          <a:xfrm>
            <a:off x="6452022" y="2885517"/>
            <a:ext cx="4674202" cy="3551239"/>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lnSpc>
                <a:spcPct val="100000"/>
              </a:lnSpc>
              <a:spcBef>
                <a:spcPts val="0"/>
              </a:spcBef>
            </a:pPr>
            <a:r>
              <a:rPr lang="en-US" sz="1600">
                <a:solidFill>
                  <a:srgbClr val="3C0E52"/>
                </a:solidFill>
                <a:latin typeface="Verdana" panose="020B0604030504040204" pitchFamily="34" charset="0"/>
                <a:ea typeface="Verdana" panose="020B0604030504040204" pitchFamily="34" charset="0"/>
                <a:cs typeface="Verdana" panose="020B0604030504040204" pitchFamily="34" charset="0"/>
                <a:hlinkClick r:id="rId7"/>
              </a:rPr>
              <a:t>New York lawyers sanctioned for using fake ChatGPT cases in legal brief</a:t>
            </a:r>
            <a:endParaRPr lang="es-MX"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s-MX"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r>
              <a:rPr lang="en-US" sz="1600">
                <a:solidFill>
                  <a:srgbClr val="3C0E52"/>
                </a:solidFill>
                <a:latin typeface="Verdana" panose="020B0604030504040204" pitchFamily="34" charset="0"/>
                <a:ea typeface="Verdana" panose="020B0604030504040204" pitchFamily="34" charset="0"/>
                <a:cs typeface="Verdana" panose="020B0604030504040204" pitchFamily="34" charset="0"/>
                <a:hlinkClick r:id="rId8"/>
              </a:rPr>
              <a:t>National Eating Disorders Association takes its AI chatbot offline after complaints of ‘harmful’ advice</a:t>
            </a:r>
            <a:r>
              <a:rPr lang="es-MX" sz="1600">
                <a:solidFill>
                  <a:srgbClr val="3C0E52"/>
                </a:solidFill>
                <a:latin typeface="Verdana" panose="020B0604030504040204" pitchFamily="34" charset="0"/>
                <a:ea typeface="Verdana" panose="020B0604030504040204" pitchFamily="34" charset="0"/>
                <a:cs typeface="Verdana" panose="020B0604030504040204" pitchFamily="34" charset="0"/>
              </a:rPr>
              <a:t> </a:t>
            </a:r>
          </a:p>
          <a:p>
            <a:pPr algn="just">
              <a:lnSpc>
                <a:spcPct val="100000"/>
              </a:lnSpc>
              <a:spcBef>
                <a:spcPts val="0"/>
              </a:spcBef>
            </a:pPr>
            <a:endParaRPr lang="es-MX"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r>
              <a:rPr lang="en-US" sz="1600">
                <a:solidFill>
                  <a:srgbClr val="3C0E52"/>
                </a:solidFill>
                <a:latin typeface="Verdana" panose="020B0604030504040204" pitchFamily="34" charset="0"/>
                <a:ea typeface="Verdana" panose="020B0604030504040204" pitchFamily="34" charset="0"/>
                <a:cs typeface="Verdana" panose="020B0604030504040204" pitchFamily="34" charset="0"/>
                <a:hlinkClick r:id="rId9"/>
              </a:rPr>
              <a:t>Man Who Tried to Kill Queen With Crossbow Encouraged By AI Chatbot, Prosecutors Say</a:t>
            </a:r>
            <a:r>
              <a:rPr lang="es-MX" sz="1600">
                <a:solidFill>
                  <a:srgbClr val="3C0E52"/>
                </a:solidFill>
                <a:latin typeface="Verdana" panose="020B0604030504040204" pitchFamily="34" charset="0"/>
                <a:ea typeface="Verdana" panose="020B0604030504040204" pitchFamily="34" charset="0"/>
                <a:cs typeface="Verdana" panose="020B0604030504040204" pitchFamily="34" charset="0"/>
                <a:hlinkClick r:id="rId9"/>
              </a:rPr>
              <a:t> </a:t>
            </a:r>
            <a:endParaRPr lang="es-MX"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s-MX"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r>
              <a:rPr lang="en-US" sz="1600">
                <a:solidFill>
                  <a:srgbClr val="3C0E52"/>
                </a:solidFill>
                <a:latin typeface="Verdana" panose="020B0604030504040204" pitchFamily="34" charset="0"/>
                <a:ea typeface="Verdana" panose="020B0604030504040204" pitchFamily="34" charset="0"/>
                <a:cs typeface="Verdana" panose="020B0604030504040204" pitchFamily="34" charset="0"/>
                <a:hlinkClick r:id="rId10"/>
              </a:rPr>
              <a:t>‘This Is an Existential Threat’: Will AI Really Eliminate Actors and Ruin Hollywood? Insiders Sound Off</a:t>
            </a: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Elipse 9">
            <a:extLst>
              <a:ext uri="{FF2B5EF4-FFF2-40B4-BE49-F238E27FC236}">
                <a16:creationId xmlns:a16="http://schemas.microsoft.com/office/drawing/2014/main" id="{6EE07F71-E89D-2C3C-9467-97A4308AF1BD}"/>
              </a:ext>
            </a:extLst>
          </p:cNvPr>
          <p:cNvSpPr/>
          <p:nvPr/>
        </p:nvSpPr>
        <p:spPr>
          <a:xfrm>
            <a:off x="948073" y="2935422"/>
            <a:ext cx="235403" cy="235403"/>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13" name="Elipse 8">
            <a:extLst>
              <a:ext uri="{FF2B5EF4-FFF2-40B4-BE49-F238E27FC236}">
                <a16:creationId xmlns:a16="http://schemas.microsoft.com/office/drawing/2014/main" id="{12F6DA19-ED8F-104B-E979-CDA06967E55A}"/>
              </a:ext>
            </a:extLst>
          </p:cNvPr>
          <p:cNvSpPr/>
          <p:nvPr/>
        </p:nvSpPr>
        <p:spPr>
          <a:xfrm>
            <a:off x="5991297" y="4856180"/>
            <a:ext cx="235403" cy="235403"/>
          </a:xfrm>
          <a:prstGeom prst="ellipse">
            <a:avLst/>
          </a:prstGeom>
          <a:gradFill>
            <a:gsLst>
              <a:gs pos="19000">
                <a:srgbClr val="C125B7"/>
              </a:gs>
              <a:gs pos="71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15" name="Elipse 11">
            <a:extLst>
              <a:ext uri="{FF2B5EF4-FFF2-40B4-BE49-F238E27FC236}">
                <a16:creationId xmlns:a16="http://schemas.microsoft.com/office/drawing/2014/main" id="{CEF91B06-D20D-C60E-CA13-700012BFDD18}"/>
              </a:ext>
            </a:extLst>
          </p:cNvPr>
          <p:cNvSpPr/>
          <p:nvPr/>
        </p:nvSpPr>
        <p:spPr>
          <a:xfrm>
            <a:off x="5999940" y="3900664"/>
            <a:ext cx="237116" cy="237116"/>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18" name="Elipse 13">
            <a:extLst>
              <a:ext uri="{FF2B5EF4-FFF2-40B4-BE49-F238E27FC236}">
                <a16:creationId xmlns:a16="http://schemas.microsoft.com/office/drawing/2014/main" id="{2B86E3E1-82C4-24E2-B53A-E2F9195C9A97}"/>
              </a:ext>
            </a:extLst>
          </p:cNvPr>
          <p:cNvSpPr/>
          <p:nvPr/>
        </p:nvSpPr>
        <p:spPr>
          <a:xfrm>
            <a:off x="5998341" y="5831165"/>
            <a:ext cx="235403" cy="235403"/>
          </a:xfrm>
          <a:prstGeom prst="ellipse">
            <a:avLst/>
          </a:prstGeom>
          <a:gradFill>
            <a:gsLst>
              <a:gs pos="100000">
                <a:srgbClr val="1EBCAC"/>
              </a:gs>
              <a:gs pos="1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1" name="Elipse 9">
            <a:extLst>
              <a:ext uri="{FF2B5EF4-FFF2-40B4-BE49-F238E27FC236}">
                <a16:creationId xmlns:a16="http://schemas.microsoft.com/office/drawing/2014/main" id="{D9126624-E66C-3039-2E0B-95B7904D5B61}"/>
              </a:ext>
            </a:extLst>
          </p:cNvPr>
          <p:cNvSpPr/>
          <p:nvPr/>
        </p:nvSpPr>
        <p:spPr>
          <a:xfrm>
            <a:off x="5981693" y="3006433"/>
            <a:ext cx="235403" cy="235403"/>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pic>
        <p:nvPicPr>
          <p:cNvPr id="5" name="Imagen 4">
            <a:extLst>
              <a:ext uri="{FF2B5EF4-FFF2-40B4-BE49-F238E27FC236}">
                <a16:creationId xmlns:a16="http://schemas.microsoft.com/office/drawing/2014/main" id="{E4F3F5D8-2C65-802E-A833-798150E25858}"/>
              </a:ext>
            </a:extLst>
          </p:cNvPr>
          <p:cNvPicPr>
            <a:picLocks noChangeAspect="1"/>
          </p:cNvPicPr>
          <p:nvPr/>
        </p:nvPicPr>
        <p:blipFill>
          <a:blip r:embed="rId11"/>
          <a:stretch>
            <a:fillRect/>
          </a:stretch>
        </p:blipFill>
        <p:spPr>
          <a:xfrm>
            <a:off x="10991290" y="238967"/>
            <a:ext cx="918029" cy="348709"/>
          </a:xfrm>
          <a:prstGeom prst="rect">
            <a:avLst/>
          </a:prstGeom>
        </p:spPr>
      </p:pic>
      <p:sp>
        <p:nvSpPr>
          <p:cNvPr id="10" name="Elipse 11">
            <a:extLst>
              <a:ext uri="{FF2B5EF4-FFF2-40B4-BE49-F238E27FC236}">
                <a16:creationId xmlns:a16="http://schemas.microsoft.com/office/drawing/2014/main" id="{3D405E3E-185A-957C-9445-BF0131C127F4}"/>
              </a:ext>
            </a:extLst>
          </p:cNvPr>
          <p:cNvSpPr/>
          <p:nvPr/>
        </p:nvSpPr>
        <p:spPr>
          <a:xfrm>
            <a:off x="955964" y="3667924"/>
            <a:ext cx="237116" cy="237116"/>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2" name="Subtítulo 2">
            <a:extLst>
              <a:ext uri="{FF2B5EF4-FFF2-40B4-BE49-F238E27FC236}">
                <a16:creationId xmlns:a16="http://schemas.microsoft.com/office/drawing/2014/main" id="{D7650EF3-0C72-5C87-18C3-11DA4BEA8AAD}"/>
              </a:ext>
            </a:extLst>
          </p:cNvPr>
          <p:cNvSpPr txBox="1">
            <a:spLocks/>
          </p:cNvSpPr>
          <p:nvPr/>
        </p:nvSpPr>
        <p:spPr>
          <a:xfrm>
            <a:off x="1065774" y="2185294"/>
            <a:ext cx="2778125" cy="447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MX" sz="1600" b="1">
                <a:solidFill>
                  <a:srgbClr val="F4364C"/>
                </a:solidFill>
              </a:rPr>
              <a:t>Alucinaciones</a:t>
            </a:r>
          </a:p>
        </p:txBody>
      </p:sp>
      <p:sp>
        <p:nvSpPr>
          <p:cNvPr id="3" name="Subtítulo 2">
            <a:extLst>
              <a:ext uri="{FF2B5EF4-FFF2-40B4-BE49-F238E27FC236}">
                <a16:creationId xmlns:a16="http://schemas.microsoft.com/office/drawing/2014/main" id="{C4E3995B-5510-6734-D891-140BC4CB114E}"/>
              </a:ext>
            </a:extLst>
          </p:cNvPr>
          <p:cNvSpPr txBox="1">
            <a:spLocks/>
          </p:cNvSpPr>
          <p:nvPr/>
        </p:nvSpPr>
        <p:spPr>
          <a:xfrm>
            <a:off x="6049539" y="2188165"/>
            <a:ext cx="2778125" cy="447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MX" sz="1600" b="1">
                <a:solidFill>
                  <a:srgbClr val="F4364C"/>
                </a:solidFill>
              </a:rPr>
              <a:t>Lado oscuro</a:t>
            </a:r>
          </a:p>
        </p:txBody>
      </p:sp>
    </p:spTree>
    <p:extLst>
      <p:ext uri="{BB962C8B-B14F-4D97-AF65-F5344CB8AC3E}">
        <p14:creationId xmlns:p14="http://schemas.microsoft.com/office/powerpoint/2010/main" val="47402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9">
            <a:extLst>
              <a:ext uri="{FF2B5EF4-FFF2-40B4-BE49-F238E27FC236}">
                <a16:creationId xmlns:a16="http://schemas.microsoft.com/office/drawing/2014/main" id="{6D2D1D3F-43FF-C4AE-B7A4-D22ABE16D1FF}"/>
              </a:ext>
            </a:extLst>
          </p:cNvPr>
          <p:cNvCxnSpPr>
            <a:cxnSpLocks/>
          </p:cNvCxnSpPr>
          <p:nvPr/>
        </p:nvCxnSpPr>
        <p:spPr>
          <a:xfrm>
            <a:off x="1065775" y="2699085"/>
            <a:ext cx="0" cy="3551237"/>
          </a:xfrm>
          <a:prstGeom prst="line">
            <a:avLst/>
          </a:prstGeom>
          <a:ln w="15875">
            <a:solidFill>
              <a:srgbClr val="3C0E52"/>
            </a:solidFill>
          </a:ln>
        </p:spPr>
        <p:style>
          <a:lnRef idx="1">
            <a:schemeClr val="accent1"/>
          </a:lnRef>
          <a:fillRef idx="0">
            <a:schemeClr val="accent1"/>
          </a:fillRef>
          <a:effectRef idx="0">
            <a:schemeClr val="accent1"/>
          </a:effectRef>
          <a:fontRef idx="minor">
            <a:schemeClr val="tx1"/>
          </a:fontRef>
        </p:style>
      </p:cxnSp>
      <p:sp>
        <p:nvSpPr>
          <p:cNvPr id="9" name="Elipse 8">
            <a:extLst>
              <a:ext uri="{FF2B5EF4-FFF2-40B4-BE49-F238E27FC236}">
                <a16:creationId xmlns:a16="http://schemas.microsoft.com/office/drawing/2014/main" id="{BF7BC201-3C9B-BD0E-B021-800735D519FD}"/>
              </a:ext>
            </a:extLst>
          </p:cNvPr>
          <p:cNvSpPr/>
          <p:nvPr/>
        </p:nvSpPr>
        <p:spPr>
          <a:xfrm>
            <a:off x="957677" y="4449269"/>
            <a:ext cx="235403" cy="235403"/>
          </a:xfrm>
          <a:prstGeom prst="ellipse">
            <a:avLst/>
          </a:prstGeom>
          <a:gradFill>
            <a:gsLst>
              <a:gs pos="19000">
                <a:srgbClr val="C125B7"/>
              </a:gs>
              <a:gs pos="71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14" name="Elipse 13">
            <a:extLst>
              <a:ext uri="{FF2B5EF4-FFF2-40B4-BE49-F238E27FC236}">
                <a16:creationId xmlns:a16="http://schemas.microsoft.com/office/drawing/2014/main" id="{12C8B402-D451-635E-BA76-0A2A08F15AC6}"/>
              </a:ext>
            </a:extLst>
          </p:cNvPr>
          <p:cNvSpPr/>
          <p:nvPr/>
        </p:nvSpPr>
        <p:spPr>
          <a:xfrm>
            <a:off x="964721" y="5368268"/>
            <a:ext cx="235403" cy="235403"/>
          </a:xfrm>
          <a:prstGeom prst="ellipse">
            <a:avLst/>
          </a:prstGeom>
          <a:gradFill>
            <a:gsLst>
              <a:gs pos="100000">
                <a:srgbClr val="1EBCAC"/>
              </a:gs>
              <a:gs pos="1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a16="http://schemas.microsoft.com/office/drawing/2014/main" id="{D5FD1066-7FA1-9BF9-22F0-F52B6DDCD8D0}"/>
              </a:ext>
            </a:extLst>
          </p:cNvPr>
          <p:cNvSpPr>
            <a:spLocks noGrp="1"/>
          </p:cNvSpPr>
          <p:nvPr>
            <p:ph type="title"/>
          </p:nvPr>
        </p:nvSpPr>
        <p:spPr>
          <a:xfrm>
            <a:off x="691897" y="1034791"/>
            <a:ext cx="4501889" cy="822133"/>
          </a:xfrm>
        </p:spPr>
        <p:txBody>
          <a:bodyPr>
            <a:normAutofit/>
          </a:bodyPr>
          <a:lstStyle/>
          <a:p>
            <a:pPr algn="l"/>
            <a:r>
              <a:rPr lang="es-MX" sz="3733" b="1">
                <a:latin typeface="Verdana" panose="020B0604030504040204" pitchFamily="34" charset="0"/>
                <a:ea typeface="Verdana" panose="020B0604030504040204" pitchFamily="34" charset="0"/>
                <a:cs typeface="Verdana" panose="020B0604030504040204" pitchFamily="34" charset="0"/>
              </a:rPr>
              <a:t>Artículos</a:t>
            </a:r>
          </a:p>
        </p:txBody>
      </p:sp>
      <p:sp>
        <p:nvSpPr>
          <p:cNvPr id="17" name="Subtítulo 2">
            <a:extLst>
              <a:ext uri="{FF2B5EF4-FFF2-40B4-BE49-F238E27FC236}">
                <a16:creationId xmlns:a16="http://schemas.microsoft.com/office/drawing/2014/main" id="{3DFC87B0-799A-C4EE-D680-F89FA1274BED}"/>
              </a:ext>
            </a:extLst>
          </p:cNvPr>
          <p:cNvSpPr>
            <a:spLocks noGrp="1"/>
          </p:cNvSpPr>
          <p:nvPr>
            <p:ph type="subTitle" idx="4294967295"/>
          </p:nvPr>
        </p:nvSpPr>
        <p:spPr>
          <a:xfrm>
            <a:off x="1408798" y="2765947"/>
            <a:ext cx="3965627" cy="3549650"/>
          </a:xfrm>
        </p:spPr>
        <p:txBody>
          <a:bodyPr>
            <a:normAutofit lnSpcReduction="10000"/>
          </a:bodyPr>
          <a:lstStyle/>
          <a:p>
            <a:pPr marL="0" indent="0" algn="just">
              <a:lnSpc>
                <a:spcPct val="100000"/>
              </a:lnSpc>
              <a:spcBef>
                <a:spcPts val="0"/>
              </a:spcBef>
              <a:buNone/>
            </a:pPr>
            <a:r>
              <a:rPr lang="en-US" sz="1600">
                <a:solidFill>
                  <a:schemeClr val="tx1"/>
                </a:solidFill>
                <a:latin typeface="Verdana" panose="020B0604030504040204" pitchFamily="34" charset="0"/>
                <a:ea typeface="Verdana" panose="020B0604030504040204" pitchFamily="34" charset="0"/>
                <a:cs typeface="Verdana" panose="020B0604030504040204" pitchFamily="34" charset="0"/>
                <a:hlinkClick r:id="rId3"/>
              </a:rPr>
              <a:t>UNESCO survey: Less than 10% of schools and universities have formal guidance on AI</a:t>
            </a: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r>
              <a:rPr lang="es-MX" sz="1600">
                <a:solidFill>
                  <a:schemeClr val="tx1"/>
                </a:solidFill>
                <a:latin typeface="Verdana" panose="020B0604030504040204" pitchFamily="34" charset="0"/>
                <a:ea typeface="Verdana" panose="020B0604030504040204" pitchFamily="34" charset="0"/>
                <a:cs typeface="Verdana" panose="020B0604030504040204" pitchFamily="34" charset="0"/>
                <a:hlinkClick r:id="rId4"/>
              </a:rPr>
              <a:t>AI regulation: a pro-innovation approach </a:t>
            </a: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r>
              <a:rPr lang="en-US" sz="1600">
                <a:solidFill>
                  <a:schemeClr val="tx1"/>
                </a:solidFill>
                <a:latin typeface="Verdana" panose="020B0604030504040204" pitchFamily="34" charset="0"/>
                <a:ea typeface="Verdana" panose="020B0604030504040204" pitchFamily="34" charset="0"/>
                <a:cs typeface="Verdana" panose="020B0604030504040204" pitchFamily="34" charset="0"/>
                <a:hlinkClick r:id="rId5"/>
              </a:rPr>
              <a:t>EU AI Act: first regulation on artificial intelligence</a:t>
            </a:r>
            <a:r>
              <a:rPr lang="es-MX" sz="1600">
                <a:solidFill>
                  <a:schemeClr val="tx1"/>
                </a:solidFill>
                <a:latin typeface="Verdana" panose="020B0604030504040204" pitchFamily="34" charset="0"/>
                <a:ea typeface="Verdana" panose="020B0604030504040204" pitchFamily="34" charset="0"/>
                <a:cs typeface="Verdana" panose="020B0604030504040204" pitchFamily="34" charset="0"/>
              </a:rPr>
              <a:t> </a:t>
            </a:r>
          </a:p>
          <a:p>
            <a:pPr marL="0" indent="0" algn="just">
              <a:lnSpc>
                <a:spcPct val="100000"/>
              </a:lnSpc>
              <a:spcBef>
                <a:spcPts val="0"/>
              </a:spcBef>
              <a:buNone/>
            </a:pP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r>
              <a:rPr lang="en-US" sz="1600">
                <a:solidFill>
                  <a:schemeClr val="tx1"/>
                </a:solidFill>
                <a:latin typeface="Verdana" panose="020B0604030504040204" pitchFamily="34" charset="0"/>
                <a:ea typeface="Verdana" panose="020B0604030504040204" pitchFamily="34" charset="0"/>
                <a:cs typeface="Verdana" panose="020B0604030504040204" pitchFamily="34" charset="0"/>
                <a:hlinkClick r:id="rId6"/>
              </a:rPr>
              <a:t>FACT SHEET: Biden-Harris Administration Takes New Steps to aAdvance Responsible Artificial Intelligence Research, Development, and Deployment</a:t>
            </a: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Elipse 9">
            <a:extLst>
              <a:ext uri="{FF2B5EF4-FFF2-40B4-BE49-F238E27FC236}">
                <a16:creationId xmlns:a16="http://schemas.microsoft.com/office/drawing/2014/main" id="{6EE07F71-E89D-2C3C-9467-97A4308AF1BD}"/>
              </a:ext>
            </a:extLst>
          </p:cNvPr>
          <p:cNvSpPr/>
          <p:nvPr/>
        </p:nvSpPr>
        <p:spPr>
          <a:xfrm>
            <a:off x="948073" y="2860778"/>
            <a:ext cx="235403" cy="235403"/>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pic>
        <p:nvPicPr>
          <p:cNvPr id="5" name="Imagen 4">
            <a:extLst>
              <a:ext uri="{FF2B5EF4-FFF2-40B4-BE49-F238E27FC236}">
                <a16:creationId xmlns:a16="http://schemas.microsoft.com/office/drawing/2014/main" id="{E4F3F5D8-2C65-802E-A833-798150E25858}"/>
              </a:ext>
            </a:extLst>
          </p:cNvPr>
          <p:cNvPicPr>
            <a:picLocks noChangeAspect="1"/>
          </p:cNvPicPr>
          <p:nvPr/>
        </p:nvPicPr>
        <p:blipFill>
          <a:blip r:embed="rId7"/>
          <a:stretch>
            <a:fillRect/>
          </a:stretch>
        </p:blipFill>
        <p:spPr>
          <a:xfrm>
            <a:off x="10991290" y="238967"/>
            <a:ext cx="918029" cy="348709"/>
          </a:xfrm>
          <a:prstGeom prst="rect">
            <a:avLst/>
          </a:prstGeom>
        </p:spPr>
      </p:pic>
      <p:sp>
        <p:nvSpPr>
          <p:cNvPr id="10" name="Elipse 11">
            <a:extLst>
              <a:ext uri="{FF2B5EF4-FFF2-40B4-BE49-F238E27FC236}">
                <a16:creationId xmlns:a16="http://schemas.microsoft.com/office/drawing/2014/main" id="{3D405E3E-185A-957C-9445-BF0131C127F4}"/>
              </a:ext>
            </a:extLst>
          </p:cNvPr>
          <p:cNvSpPr/>
          <p:nvPr/>
        </p:nvSpPr>
        <p:spPr>
          <a:xfrm>
            <a:off x="955964" y="3705246"/>
            <a:ext cx="237116" cy="237116"/>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2" name="Subtítulo 2">
            <a:extLst>
              <a:ext uri="{FF2B5EF4-FFF2-40B4-BE49-F238E27FC236}">
                <a16:creationId xmlns:a16="http://schemas.microsoft.com/office/drawing/2014/main" id="{D7650EF3-0C72-5C87-18C3-11DA4BEA8AAD}"/>
              </a:ext>
            </a:extLst>
          </p:cNvPr>
          <p:cNvSpPr txBox="1">
            <a:spLocks/>
          </p:cNvSpPr>
          <p:nvPr/>
        </p:nvSpPr>
        <p:spPr>
          <a:xfrm>
            <a:off x="1065774" y="2185294"/>
            <a:ext cx="2778125" cy="447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MX" sz="1600" b="1">
                <a:solidFill>
                  <a:srgbClr val="F4364C"/>
                </a:solidFill>
              </a:rPr>
              <a:t>Regulaciones</a:t>
            </a:r>
          </a:p>
        </p:txBody>
      </p:sp>
      <p:cxnSp>
        <p:nvCxnSpPr>
          <p:cNvPr id="18" name="Conector recto 29">
            <a:extLst>
              <a:ext uri="{FF2B5EF4-FFF2-40B4-BE49-F238E27FC236}">
                <a16:creationId xmlns:a16="http://schemas.microsoft.com/office/drawing/2014/main" id="{6319A30D-7D65-5BEB-2B22-F737B4C56FE3}"/>
              </a:ext>
            </a:extLst>
          </p:cNvPr>
          <p:cNvCxnSpPr>
            <a:cxnSpLocks/>
          </p:cNvCxnSpPr>
          <p:nvPr/>
        </p:nvCxnSpPr>
        <p:spPr>
          <a:xfrm>
            <a:off x="6101330" y="2765947"/>
            <a:ext cx="0" cy="3551237"/>
          </a:xfrm>
          <a:prstGeom prst="line">
            <a:avLst/>
          </a:prstGeom>
          <a:ln w="15875">
            <a:solidFill>
              <a:srgbClr val="3C0E52"/>
            </a:solidFill>
          </a:ln>
        </p:spPr>
        <p:style>
          <a:lnRef idx="1">
            <a:schemeClr val="accent1"/>
          </a:lnRef>
          <a:fillRef idx="0">
            <a:schemeClr val="accent1"/>
          </a:fillRef>
          <a:effectRef idx="0">
            <a:schemeClr val="accent1"/>
          </a:effectRef>
          <a:fontRef idx="minor">
            <a:schemeClr val="tx1"/>
          </a:fontRef>
        </p:style>
      </p:cxnSp>
      <p:sp>
        <p:nvSpPr>
          <p:cNvPr id="19" name="Subtítulo 2">
            <a:extLst>
              <a:ext uri="{FF2B5EF4-FFF2-40B4-BE49-F238E27FC236}">
                <a16:creationId xmlns:a16="http://schemas.microsoft.com/office/drawing/2014/main" id="{7E9F24CE-D0F0-6279-6271-D7A9BAEFBF6F}"/>
              </a:ext>
            </a:extLst>
          </p:cNvPr>
          <p:cNvSpPr txBox="1">
            <a:spLocks/>
          </p:cNvSpPr>
          <p:nvPr/>
        </p:nvSpPr>
        <p:spPr>
          <a:xfrm>
            <a:off x="6452022" y="2885517"/>
            <a:ext cx="4674202" cy="3551239"/>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lnSpc>
                <a:spcPct val="100000"/>
              </a:lnSpc>
              <a:spcBef>
                <a:spcPts val="0"/>
              </a:spcBef>
            </a:pPr>
            <a:r>
              <a:rPr lang="en-US" sz="1600">
                <a:solidFill>
                  <a:srgbClr val="3C0E52"/>
                </a:solidFill>
                <a:latin typeface="Verdana" panose="020B0604030504040204" pitchFamily="34" charset="0"/>
                <a:ea typeface="Verdana" panose="020B0604030504040204" pitchFamily="34" charset="0"/>
                <a:cs typeface="Verdana" panose="020B0604030504040204" pitchFamily="34" charset="0"/>
                <a:hlinkClick r:id="rId8"/>
              </a:rPr>
              <a:t>The Batch: What Matter in AI Right Now</a:t>
            </a: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Elipse 8">
            <a:extLst>
              <a:ext uri="{FF2B5EF4-FFF2-40B4-BE49-F238E27FC236}">
                <a16:creationId xmlns:a16="http://schemas.microsoft.com/office/drawing/2014/main" id="{0633E05C-0BB3-1D19-2109-35000E5A38A4}"/>
              </a:ext>
            </a:extLst>
          </p:cNvPr>
          <p:cNvSpPr/>
          <p:nvPr/>
        </p:nvSpPr>
        <p:spPr>
          <a:xfrm>
            <a:off x="5991297" y="4856180"/>
            <a:ext cx="235403" cy="235403"/>
          </a:xfrm>
          <a:prstGeom prst="ellipse">
            <a:avLst/>
          </a:prstGeom>
          <a:gradFill>
            <a:gsLst>
              <a:gs pos="19000">
                <a:srgbClr val="C125B7"/>
              </a:gs>
              <a:gs pos="71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21" name="Elipse 11">
            <a:extLst>
              <a:ext uri="{FF2B5EF4-FFF2-40B4-BE49-F238E27FC236}">
                <a16:creationId xmlns:a16="http://schemas.microsoft.com/office/drawing/2014/main" id="{8F84778D-58E6-1835-5F7F-712CCC3D2A50}"/>
              </a:ext>
            </a:extLst>
          </p:cNvPr>
          <p:cNvSpPr/>
          <p:nvPr/>
        </p:nvSpPr>
        <p:spPr>
          <a:xfrm>
            <a:off x="5999940" y="3900664"/>
            <a:ext cx="237116" cy="237116"/>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22" name="Elipse 13">
            <a:extLst>
              <a:ext uri="{FF2B5EF4-FFF2-40B4-BE49-F238E27FC236}">
                <a16:creationId xmlns:a16="http://schemas.microsoft.com/office/drawing/2014/main" id="{A916A6DB-F439-4D61-4EE2-DA5E26539095}"/>
              </a:ext>
            </a:extLst>
          </p:cNvPr>
          <p:cNvSpPr/>
          <p:nvPr/>
        </p:nvSpPr>
        <p:spPr>
          <a:xfrm>
            <a:off x="5998341" y="5831165"/>
            <a:ext cx="235403" cy="235403"/>
          </a:xfrm>
          <a:prstGeom prst="ellipse">
            <a:avLst/>
          </a:prstGeom>
          <a:gradFill>
            <a:gsLst>
              <a:gs pos="100000">
                <a:srgbClr val="1EBCAC"/>
              </a:gs>
              <a:gs pos="1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3" name="Elipse 9">
            <a:extLst>
              <a:ext uri="{FF2B5EF4-FFF2-40B4-BE49-F238E27FC236}">
                <a16:creationId xmlns:a16="http://schemas.microsoft.com/office/drawing/2014/main" id="{3312AFA0-E700-B5EF-443A-B054F533ACED}"/>
              </a:ext>
            </a:extLst>
          </p:cNvPr>
          <p:cNvSpPr/>
          <p:nvPr/>
        </p:nvSpPr>
        <p:spPr>
          <a:xfrm>
            <a:off x="5981693" y="3006433"/>
            <a:ext cx="235403" cy="235403"/>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24" name="Subtítulo 2">
            <a:extLst>
              <a:ext uri="{FF2B5EF4-FFF2-40B4-BE49-F238E27FC236}">
                <a16:creationId xmlns:a16="http://schemas.microsoft.com/office/drawing/2014/main" id="{0FACC43C-465E-2896-B4CF-B9BD8A1C9C68}"/>
              </a:ext>
            </a:extLst>
          </p:cNvPr>
          <p:cNvSpPr txBox="1">
            <a:spLocks/>
          </p:cNvSpPr>
          <p:nvPr/>
        </p:nvSpPr>
        <p:spPr>
          <a:xfrm>
            <a:off x="6049539" y="2188165"/>
            <a:ext cx="2778125" cy="447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MX" sz="1600" b="1">
                <a:solidFill>
                  <a:srgbClr val="F4364C"/>
                </a:solidFill>
              </a:rPr>
              <a:t>Temas varios</a:t>
            </a:r>
          </a:p>
        </p:txBody>
      </p:sp>
    </p:spTree>
    <p:extLst>
      <p:ext uri="{BB962C8B-B14F-4D97-AF65-F5344CB8AC3E}">
        <p14:creationId xmlns:p14="http://schemas.microsoft.com/office/powerpoint/2010/main" val="42751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9">
            <a:extLst>
              <a:ext uri="{FF2B5EF4-FFF2-40B4-BE49-F238E27FC236}">
                <a16:creationId xmlns:a16="http://schemas.microsoft.com/office/drawing/2014/main" id="{6D2D1D3F-43FF-C4AE-B7A4-D22ABE16D1FF}"/>
              </a:ext>
            </a:extLst>
          </p:cNvPr>
          <p:cNvCxnSpPr>
            <a:cxnSpLocks/>
          </p:cNvCxnSpPr>
          <p:nvPr/>
        </p:nvCxnSpPr>
        <p:spPr>
          <a:xfrm>
            <a:off x="1065775" y="2699085"/>
            <a:ext cx="0" cy="3551237"/>
          </a:xfrm>
          <a:prstGeom prst="line">
            <a:avLst/>
          </a:prstGeom>
          <a:ln w="15875">
            <a:solidFill>
              <a:srgbClr val="3C0E52"/>
            </a:solidFill>
          </a:ln>
        </p:spPr>
        <p:style>
          <a:lnRef idx="1">
            <a:schemeClr val="accent1"/>
          </a:lnRef>
          <a:fillRef idx="0">
            <a:schemeClr val="accent1"/>
          </a:fillRef>
          <a:effectRef idx="0">
            <a:schemeClr val="accent1"/>
          </a:effectRef>
          <a:fontRef idx="minor">
            <a:schemeClr val="tx1"/>
          </a:fontRef>
        </p:style>
      </p:cxnSp>
      <p:sp>
        <p:nvSpPr>
          <p:cNvPr id="9" name="Elipse 8">
            <a:extLst>
              <a:ext uri="{FF2B5EF4-FFF2-40B4-BE49-F238E27FC236}">
                <a16:creationId xmlns:a16="http://schemas.microsoft.com/office/drawing/2014/main" id="{BF7BC201-3C9B-BD0E-B021-800735D519FD}"/>
              </a:ext>
            </a:extLst>
          </p:cNvPr>
          <p:cNvSpPr/>
          <p:nvPr/>
        </p:nvSpPr>
        <p:spPr>
          <a:xfrm>
            <a:off x="957677" y="4540709"/>
            <a:ext cx="235403" cy="235403"/>
          </a:xfrm>
          <a:prstGeom prst="ellipse">
            <a:avLst/>
          </a:prstGeom>
          <a:gradFill>
            <a:gsLst>
              <a:gs pos="19000">
                <a:srgbClr val="C125B7"/>
              </a:gs>
              <a:gs pos="71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14" name="Elipse 13">
            <a:extLst>
              <a:ext uri="{FF2B5EF4-FFF2-40B4-BE49-F238E27FC236}">
                <a16:creationId xmlns:a16="http://schemas.microsoft.com/office/drawing/2014/main" id="{12C8B402-D451-635E-BA76-0A2A08F15AC6}"/>
              </a:ext>
            </a:extLst>
          </p:cNvPr>
          <p:cNvSpPr/>
          <p:nvPr/>
        </p:nvSpPr>
        <p:spPr>
          <a:xfrm>
            <a:off x="964721" y="5459708"/>
            <a:ext cx="235403" cy="235403"/>
          </a:xfrm>
          <a:prstGeom prst="ellipse">
            <a:avLst/>
          </a:prstGeom>
          <a:gradFill>
            <a:gsLst>
              <a:gs pos="100000">
                <a:srgbClr val="1EBCAC"/>
              </a:gs>
              <a:gs pos="1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a16="http://schemas.microsoft.com/office/drawing/2014/main" id="{D5FD1066-7FA1-9BF9-22F0-F52B6DDCD8D0}"/>
              </a:ext>
            </a:extLst>
          </p:cNvPr>
          <p:cNvSpPr>
            <a:spLocks noGrp="1"/>
          </p:cNvSpPr>
          <p:nvPr>
            <p:ph type="title"/>
          </p:nvPr>
        </p:nvSpPr>
        <p:spPr>
          <a:xfrm>
            <a:off x="691897" y="1034791"/>
            <a:ext cx="4501889" cy="822133"/>
          </a:xfrm>
        </p:spPr>
        <p:txBody>
          <a:bodyPr>
            <a:normAutofit/>
          </a:bodyPr>
          <a:lstStyle/>
          <a:p>
            <a:pPr algn="l"/>
            <a:r>
              <a:rPr lang="es-MX" sz="3733" b="1">
                <a:latin typeface="Verdana" panose="020B0604030504040204" pitchFamily="34" charset="0"/>
                <a:ea typeface="Verdana" panose="020B0604030504040204" pitchFamily="34" charset="0"/>
                <a:cs typeface="Verdana" panose="020B0604030504040204" pitchFamily="34" charset="0"/>
              </a:rPr>
              <a:t>Cursos</a:t>
            </a:r>
          </a:p>
        </p:txBody>
      </p:sp>
      <p:sp>
        <p:nvSpPr>
          <p:cNvPr id="17" name="Subtítulo 2">
            <a:extLst>
              <a:ext uri="{FF2B5EF4-FFF2-40B4-BE49-F238E27FC236}">
                <a16:creationId xmlns:a16="http://schemas.microsoft.com/office/drawing/2014/main" id="{3DFC87B0-799A-C4EE-D680-F89FA1274BED}"/>
              </a:ext>
            </a:extLst>
          </p:cNvPr>
          <p:cNvSpPr>
            <a:spLocks noGrp="1"/>
          </p:cNvSpPr>
          <p:nvPr>
            <p:ph type="subTitle" idx="4294967295"/>
          </p:nvPr>
        </p:nvSpPr>
        <p:spPr>
          <a:xfrm>
            <a:off x="1408798" y="2765947"/>
            <a:ext cx="3965627" cy="3549650"/>
          </a:xfrm>
        </p:spPr>
        <p:txBody>
          <a:bodyPr>
            <a:normAutofit/>
          </a:bodyPr>
          <a:lstStyle/>
          <a:p>
            <a:pPr marL="0" indent="0" algn="just">
              <a:lnSpc>
                <a:spcPct val="100000"/>
              </a:lnSpc>
              <a:spcBef>
                <a:spcPts val="0"/>
              </a:spcBef>
              <a:buNone/>
            </a:pPr>
            <a:r>
              <a:rPr lang="en-US" sz="1600">
                <a:solidFill>
                  <a:schemeClr val="tx1"/>
                </a:solidFill>
                <a:latin typeface="Verdana" panose="020B0604030504040204" pitchFamily="34" charset="0"/>
                <a:ea typeface="Verdana" panose="020B0604030504040204" pitchFamily="34" charset="0"/>
                <a:cs typeface="Verdana" panose="020B0604030504040204" pitchFamily="34" charset="0"/>
                <a:hlinkClick r:id="rId3"/>
              </a:rPr>
              <a:t>AWS Skill Builder</a:t>
            </a:r>
            <a:endParaRPr lang="en-US"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endParaRPr lang="en-US" sz="1600">
              <a:solidFill>
                <a:schemeClr val="tx1"/>
              </a:solidFill>
            </a:endParaRPr>
          </a:p>
          <a:p>
            <a:pPr marL="0" indent="0" algn="just">
              <a:lnSpc>
                <a:spcPct val="100000"/>
              </a:lnSpc>
              <a:spcBef>
                <a:spcPts val="0"/>
              </a:spcBef>
              <a:buNone/>
            </a:pPr>
            <a:endParaRPr lang="en-US"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r>
              <a:rPr lang="es-MX" sz="1600">
                <a:solidFill>
                  <a:schemeClr val="tx1"/>
                </a:solidFill>
                <a:latin typeface="Verdana" panose="020B0604030504040204" pitchFamily="34" charset="0"/>
                <a:ea typeface="Verdana" panose="020B0604030504040204" pitchFamily="34" charset="0"/>
                <a:cs typeface="Verdana" panose="020B0604030504040204" pitchFamily="34" charset="0"/>
                <a:hlinkClick r:id="rId4"/>
              </a:rPr>
              <a:t>Google Cloud Skills Boost</a:t>
            </a: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r>
              <a:rPr lang="en-US" sz="1600">
                <a:solidFill>
                  <a:schemeClr val="tx1"/>
                </a:solidFill>
                <a:latin typeface="Verdana" panose="020B0604030504040204" pitchFamily="34" charset="0"/>
                <a:ea typeface="Verdana" panose="020B0604030504040204" pitchFamily="34" charset="0"/>
                <a:cs typeface="Verdana" panose="020B0604030504040204" pitchFamily="34" charset="0"/>
                <a:hlinkClick r:id="rId5"/>
              </a:rPr>
              <a:t>Google Cloud Skills Boost for Partners</a:t>
            </a:r>
            <a:endParaRPr lang="en-US"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endParaRPr lang="en-US" sz="1600">
              <a:solidFill>
                <a:schemeClr val="tx1"/>
              </a:solidFill>
            </a:endParaRPr>
          </a:p>
          <a:p>
            <a:pPr marL="0" indent="0" algn="just">
              <a:lnSpc>
                <a:spcPct val="100000"/>
              </a:lnSpc>
              <a:spcBef>
                <a:spcPts val="0"/>
              </a:spcBef>
              <a:buNone/>
            </a:pPr>
            <a:r>
              <a:rPr lang="es-MX" sz="1600">
                <a:solidFill>
                  <a:schemeClr val="tx1"/>
                </a:solidFill>
                <a:latin typeface="Verdana" panose="020B0604030504040204" pitchFamily="34" charset="0"/>
                <a:ea typeface="Verdana" panose="020B0604030504040204" pitchFamily="34" charset="0"/>
                <a:cs typeface="Verdana" panose="020B0604030504040204" pitchFamily="34" charset="0"/>
                <a:hlinkClick r:id="rId6"/>
              </a:rPr>
              <a:t>Microsoft Learn</a:t>
            </a:r>
            <a:endParaRPr lang="en-US"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endParaRPr lang="en-US" sz="1600">
              <a:solidFill>
                <a:schemeClr val="tx1"/>
              </a:solidFill>
            </a:endParaRPr>
          </a:p>
          <a:p>
            <a:pPr marL="0" indent="0" algn="just">
              <a:lnSpc>
                <a:spcPct val="100000"/>
              </a:lnSpc>
              <a:spcBef>
                <a:spcPts val="0"/>
              </a:spcBef>
              <a:buNone/>
            </a:pPr>
            <a:endParaRPr lang="en-US"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endParaRPr lang="en-US" sz="1600">
              <a:solidFill>
                <a:schemeClr val="tx1"/>
              </a:solidFill>
              <a:latin typeface="Verdana" panose="020B0604030504040204" pitchFamily="34" charset="0"/>
              <a:ea typeface="Verdana" panose="020B0604030504040204" pitchFamily="34" charset="0"/>
              <a:cs typeface="Verdana" panose="020B0604030504040204" pitchFamily="34" charset="0"/>
            </a:endParaRPr>
          </a:p>
          <a:p>
            <a:pPr marL="0" indent="0" algn="just">
              <a:lnSpc>
                <a:spcPct val="100000"/>
              </a:lnSpc>
              <a:spcBef>
                <a:spcPts val="0"/>
              </a:spcBef>
              <a:buNone/>
            </a:pPr>
            <a:r>
              <a:rPr lang="es-MX" sz="1600">
                <a:solidFill>
                  <a:schemeClr val="tx1"/>
                </a:solidFill>
                <a:hlinkClick r:id="rId7"/>
              </a:rPr>
              <a:t>DeepLearning.AI</a:t>
            </a: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Elipse 9">
            <a:extLst>
              <a:ext uri="{FF2B5EF4-FFF2-40B4-BE49-F238E27FC236}">
                <a16:creationId xmlns:a16="http://schemas.microsoft.com/office/drawing/2014/main" id="{6EE07F71-E89D-2C3C-9467-97A4308AF1BD}"/>
              </a:ext>
            </a:extLst>
          </p:cNvPr>
          <p:cNvSpPr/>
          <p:nvPr/>
        </p:nvSpPr>
        <p:spPr>
          <a:xfrm>
            <a:off x="948073" y="2860778"/>
            <a:ext cx="235403" cy="235403"/>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pic>
        <p:nvPicPr>
          <p:cNvPr id="5" name="Imagen 4">
            <a:extLst>
              <a:ext uri="{FF2B5EF4-FFF2-40B4-BE49-F238E27FC236}">
                <a16:creationId xmlns:a16="http://schemas.microsoft.com/office/drawing/2014/main" id="{E4F3F5D8-2C65-802E-A833-798150E25858}"/>
              </a:ext>
            </a:extLst>
          </p:cNvPr>
          <p:cNvPicPr>
            <a:picLocks noChangeAspect="1"/>
          </p:cNvPicPr>
          <p:nvPr/>
        </p:nvPicPr>
        <p:blipFill>
          <a:blip r:embed="rId8"/>
          <a:stretch>
            <a:fillRect/>
          </a:stretch>
        </p:blipFill>
        <p:spPr>
          <a:xfrm>
            <a:off x="10991290" y="238967"/>
            <a:ext cx="918029" cy="348709"/>
          </a:xfrm>
          <a:prstGeom prst="rect">
            <a:avLst/>
          </a:prstGeom>
        </p:spPr>
      </p:pic>
      <p:sp>
        <p:nvSpPr>
          <p:cNvPr id="10" name="Elipse 11">
            <a:extLst>
              <a:ext uri="{FF2B5EF4-FFF2-40B4-BE49-F238E27FC236}">
                <a16:creationId xmlns:a16="http://schemas.microsoft.com/office/drawing/2014/main" id="{3D405E3E-185A-957C-9445-BF0131C127F4}"/>
              </a:ext>
            </a:extLst>
          </p:cNvPr>
          <p:cNvSpPr/>
          <p:nvPr/>
        </p:nvSpPr>
        <p:spPr>
          <a:xfrm>
            <a:off x="955964" y="3705246"/>
            <a:ext cx="237116" cy="237116"/>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cxnSp>
        <p:nvCxnSpPr>
          <p:cNvPr id="18" name="Conector recto 29">
            <a:extLst>
              <a:ext uri="{FF2B5EF4-FFF2-40B4-BE49-F238E27FC236}">
                <a16:creationId xmlns:a16="http://schemas.microsoft.com/office/drawing/2014/main" id="{6319A30D-7D65-5BEB-2B22-F737B4C56FE3}"/>
              </a:ext>
            </a:extLst>
          </p:cNvPr>
          <p:cNvCxnSpPr>
            <a:cxnSpLocks/>
          </p:cNvCxnSpPr>
          <p:nvPr/>
        </p:nvCxnSpPr>
        <p:spPr>
          <a:xfrm>
            <a:off x="6101330" y="2765947"/>
            <a:ext cx="0" cy="3551237"/>
          </a:xfrm>
          <a:prstGeom prst="line">
            <a:avLst/>
          </a:prstGeom>
          <a:ln w="15875">
            <a:solidFill>
              <a:srgbClr val="3C0E52"/>
            </a:solidFill>
          </a:ln>
        </p:spPr>
        <p:style>
          <a:lnRef idx="1">
            <a:schemeClr val="accent1"/>
          </a:lnRef>
          <a:fillRef idx="0">
            <a:schemeClr val="accent1"/>
          </a:fillRef>
          <a:effectRef idx="0">
            <a:schemeClr val="accent1"/>
          </a:effectRef>
          <a:fontRef idx="minor">
            <a:schemeClr val="tx1"/>
          </a:fontRef>
        </p:style>
      </p:cxnSp>
      <p:sp>
        <p:nvSpPr>
          <p:cNvPr id="19" name="Subtítulo 2">
            <a:extLst>
              <a:ext uri="{FF2B5EF4-FFF2-40B4-BE49-F238E27FC236}">
                <a16:creationId xmlns:a16="http://schemas.microsoft.com/office/drawing/2014/main" id="{7E9F24CE-D0F0-6279-6271-D7A9BAEFBF6F}"/>
              </a:ext>
            </a:extLst>
          </p:cNvPr>
          <p:cNvSpPr txBox="1">
            <a:spLocks/>
          </p:cNvSpPr>
          <p:nvPr/>
        </p:nvSpPr>
        <p:spPr>
          <a:xfrm>
            <a:off x="6452022" y="2885517"/>
            <a:ext cx="4674202" cy="3551239"/>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lnSpc>
                <a:spcPct val="100000"/>
              </a:lnSpc>
              <a:spcBef>
                <a:spcPts val="0"/>
              </a:spcBef>
            </a:pPr>
            <a:r>
              <a:rPr lang="en-US" sz="1600">
                <a:solidFill>
                  <a:srgbClr val="3C0E52"/>
                </a:solidFill>
                <a:latin typeface="Verdana" panose="020B0604030504040204" pitchFamily="34" charset="0"/>
                <a:ea typeface="Verdana" panose="020B0604030504040204" pitchFamily="34" charset="0"/>
                <a:cs typeface="Verdana" panose="020B0604030504040204" pitchFamily="34" charset="0"/>
                <a:hlinkClick r:id="rId9"/>
              </a:rPr>
              <a:t>Coursera</a:t>
            </a: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r>
              <a:rPr lang="en-US" sz="1600">
                <a:solidFill>
                  <a:srgbClr val="3C0E52"/>
                </a:solidFill>
                <a:latin typeface="Verdana" panose="020B0604030504040204" pitchFamily="34" charset="0"/>
                <a:ea typeface="Verdana" panose="020B0604030504040204" pitchFamily="34" charset="0"/>
                <a:cs typeface="Verdana" panose="020B0604030504040204" pitchFamily="34" charset="0"/>
                <a:hlinkClick r:id="rId10"/>
              </a:rPr>
              <a:t>Databricks Academy</a:t>
            </a: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r>
              <a:rPr lang="en-US" sz="1600">
                <a:solidFill>
                  <a:srgbClr val="3C0E52"/>
                </a:solidFill>
                <a:latin typeface="Verdana" panose="020B0604030504040204" pitchFamily="34" charset="0"/>
                <a:ea typeface="Verdana" panose="020B0604030504040204" pitchFamily="34" charset="0"/>
                <a:cs typeface="Verdana" panose="020B0604030504040204" pitchFamily="34" charset="0"/>
                <a:hlinkClick r:id="rId11"/>
              </a:rPr>
              <a:t>OpenAI Cookbook</a:t>
            </a: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spcBef>
                <a:spcPts val="0"/>
              </a:spcBef>
            </a:pPr>
            <a:r>
              <a:rPr lang="en-US" sz="1600">
                <a:solidFill>
                  <a:srgbClr val="3C0E52"/>
                </a:solidFill>
                <a:latin typeface="Verdana" panose="020B0604030504040204" pitchFamily="34" charset="0"/>
                <a:ea typeface="Verdana" panose="020B0604030504040204" pitchFamily="34" charset="0"/>
                <a:cs typeface="Verdana" panose="020B0604030504040204" pitchFamily="34" charset="0"/>
                <a:hlinkClick r:id="rId12"/>
              </a:rPr>
              <a:t>Cognitive Class</a:t>
            </a:r>
            <a:endParaRPr lang="en-US" sz="16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Elipse 8">
            <a:extLst>
              <a:ext uri="{FF2B5EF4-FFF2-40B4-BE49-F238E27FC236}">
                <a16:creationId xmlns:a16="http://schemas.microsoft.com/office/drawing/2014/main" id="{0633E05C-0BB3-1D19-2109-35000E5A38A4}"/>
              </a:ext>
            </a:extLst>
          </p:cNvPr>
          <p:cNvSpPr/>
          <p:nvPr/>
        </p:nvSpPr>
        <p:spPr>
          <a:xfrm>
            <a:off x="5991297" y="4856180"/>
            <a:ext cx="235403" cy="235403"/>
          </a:xfrm>
          <a:prstGeom prst="ellipse">
            <a:avLst/>
          </a:prstGeom>
          <a:gradFill>
            <a:gsLst>
              <a:gs pos="19000">
                <a:srgbClr val="C125B7"/>
              </a:gs>
              <a:gs pos="71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21" name="Elipse 11">
            <a:extLst>
              <a:ext uri="{FF2B5EF4-FFF2-40B4-BE49-F238E27FC236}">
                <a16:creationId xmlns:a16="http://schemas.microsoft.com/office/drawing/2014/main" id="{8F84778D-58E6-1835-5F7F-712CCC3D2A50}"/>
              </a:ext>
            </a:extLst>
          </p:cNvPr>
          <p:cNvSpPr/>
          <p:nvPr/>
        </p:nvSpPr>
        <p:spPr>
          <a:xfrm>
            <a:off x="5999940" y="3900664"/>
            <a:ext cx="237116" cy="237116"/>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22" name="Elipse 13">
            <a:extLst>
              <a:ext uri="{FF2B5EF4-FFF2-40B4-BE49-F238E27FC236}">
                <a16:creationId xmlns:a16="http://schemas.microsoft.com/office/drawing/2014/main" id="{A916A6DB-F439-4D61-4EE2-DA5E26539095}"/>
              </a:ext>
            </a:extLst>
          </p:cNvPr>
          <p:cNvSpPr/>
          <p:nvPr/>
        </p:nvSpPr>
        <p:spPr>
          <a:xfrm>
            <a:off x="5998341" y="5831165"/>
            <a:ext cx="235403" cy="235403"/>
          </a:xfrm>
          <a:prstGeom prst="ellipse">
            <a:avLst/>
          </a:prstGeom>
          <a:gradFill>
            <a:gsLst>
              <a:gs pos="100000">
                <a:srgbClr val="1EBCAC"/>
              </a:gs>
              <a:gs pos="1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3" name="Elipse 9">
            <a:extLst>
              <a:ext uri="{FF2B5EF4-FFF2-40B4-BE49-F238E27FC236}">
                <a16:creationId xmlns:a16="http://schemas.microsoft.com/office/drawing/2014/main" id="{3312AFA0-E700-B5EF-443A-B054F533ACED}"/>
              </a:ext>
            </a:extLst>
          </p:cNvPr>
          <p:cNvSpPr/>
          <p:nvPr/>
        </p:nvSpPr>
        <p:spPr>
          <a:xfrm>
            <a:off x="5981693" y="3006433"/>
            <a:ext cx="235403" cy="235403"/>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Tree>
    <p:extLst>
      <p:ext uri="{BB962C8B-B14F-4D97-AF65-F5344CB8AC3E}">
        <p14:creationId xmlns:p14="http://schemas.microsoft.com/office/powerpoint/2010/main" val="2664858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769A541-BE78-56A0-B16A-760766556B64}"/>
              </a:ext>
            </a:extLst>
          </p:cNvPr>
          <p:cNvPicPr>
            <a:picLocks noChangeAspect="1"/>
          </p:cNvPicPr>
          <p:nvPr/>
        </p:nvPicPr>
        <p:blipFill rotWithShape="1">
          <a:blip r:embed="rId3"/>
          <a:srcRect t="11445" b="4295"/>
          <a:stretch/>
        </p:blipFill>
        <p:spPr>
          <a:xfrm>
            <a:off x="16066" y="0"/>
            <a:ext cx="12220837" cy="6857999"/>
          </a:xfrm>
          <a:prstGeom prst="rect">
            <a:avLst/>
          </a:prstGeom>
        </p:spPr>
      </p:pic>
      <p:sp>
        <p:nvSpPr>
          <p:cNvPr id="5" name="Marcador de número de diapositiva 1">
            <a:extLst>
              <a:ext uri="{FF2B5EF4-FFF2-40B4-BE49-F238E27FC236}">
                <a16:creationId xmlns:a16="http://schemas.microsoft.com/office/drawing/2014/main" id="{05A266C0-3C44-0197-51F4-44C138E2AEC4}"/>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a:t>
            </a:fld>
            <a:endParaRPr lang="es-MX"/>
          </a:p>
        </p:txBody>
      </p:sp>
      <p:sp>
        <p:nvSpPr>
          <p:cNvPr id="6" name="Rectángulo 5">
            <a:extLst>
              <a:ext uri="{FF2B5EF4-FFF2-40B4-BE49-F238E27FC236}">
                <a16:creationId xmlns:a16="http://schemas.microsoft.com/office/drawing/2014/main" id="{96533170-91E4-E549-5CC0-ED5B60AAE867}"/>
              </a:ext>
            </a:extLst>
          </p:cNvPr>
          <p:cNvSpPr/>
          <p:nvPr/>
        </p:nvSpPr>
        <p:spPr>
          <a:xfrm>
            <a:off x="0" y="0"/>
            <a:ext cx="12188952" cy="6858000"/>
          </a:xfrm>
          <a:prstGeom prst="rect">
            <a:avLst/>
          </a:prstGeom>
          <a:gradFill flip="none" rotWithShape="1">
            <a:gsLst>
              <a:gs pos="0">
                <a:srgbClr val="C125B7">
                  <a:alpha val="0"/>
                </a:srgbClr>
              </a:gs>
              <a:gs pos="54000">
                <a:srgbClr val="5E146C">
                  <a:alpha val="50250"/>
                </a:srgbClr>
              </a:gs>
              <a:gs pos="100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redondeado 6">
            <a:extLst>
              <a:ext uri="{FF2B5EF4-FFF2-40B4-BE49-F238E27FC236}">
                <a16:creationId xmlns:a16="http://schemas.microsoft.com/office/drawing/2014/main" id="{5BEB332C-16C9-B7B8-E152-E58542C238A0}"/>
              </a:ext>
            </a:extLst>
          </p:cNvPr>
          <p:cNvSpPr/>
          <p:nvPr/>
        </p:nvSpPr>
        <p:spPr>
          <a:xfrm>
            <a:off x="4864690" y="2028968"/>
            <a:ext cx="2883178" cy="288934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redondeado 7">
            <a:extLst>
              <a:ext uri="{FF2B5EF4-FFF2-40B4-BE49-F238E27FC236}">
                <a16:creationId xmlns:a16="http://schemas.microsoft.com/office/drawing/2014/main" id="{B0691B42-2482-7C5E-B58E-7A160D8B888A}"/>
              </a:ext>
            </a:extLst>
          </p:cNvPr>
          <p:cNvSpPr/>
          <p:nvPr/>
        </p:nvSpPr>
        <p:spPr>
          <a:xfrm>
            <a:off x="594683" y="1628641"/>
            <a:ext cx="3513342" cy="3520848"/>
          </a:xfrm>
          <a:prstGeom prst="roundRect">
            <a:avLst>
              <a:gd name="adj" fmla="val 50000"/>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ítulo 1">
            <a:extLst>
              <a:ext uri="{FF2B5EF4-FFF2-40B4-BE49-F238E27FC236}">
                <a16:creationId xmlns:a16="http://schemas.microsoft.com/office/drawing/2014/main" id="{8E959BD2-2468-17E5-7BFF-49E1BF3FF4BD}"/>
              </a:ext>
            </a:extLst>
          </p:cNvPr>
          <p:cNvSpPr txBox="1">
            <a:spLocks/>
          </p:cNvSpPr>
          <p:nvPr/>
        </p:nvSpPr>
        <p:spPr>
          <a:xfrm>
            <a:off x="821827" y="2950722"/>
            <a:ext cx="3041027" cy="1112683"/>
          </a:xfrm>
          <a:prstGeom prst="rect">
            <a:avLst/>
          </a:prstGeom>
        </p:spPr>
        <p:txBody>
          <a:bodyPr anchor="ctr">
            <a:noAutofit/>
          </a:bodyPr>
          <a:lstStyle>
            <a:lvl1pPr algn="l" defTabSz="914400" rtl="0" eaLnBrk="1" latinLnBrk="0" hangingPunct="1">
              <a:lnSpc>
                <a:spcPct val="90000"/>
              </a:lnSpc>
              <a:spcBef>
                <a:spcPct val="0"/>
              </a:spcBef>
              <a:buNone/>
              <a:defRPr sz="2400" b="1" kern="1200">
                <a:solidFill>
                  <a:srgbClr val="3C1053"/>
                </a:solidFill>
                <a:latin typeface="Verdana" panose="020B0604030504040204" pitchFamily="34" charset="0"/>
                <a:ea typeface="Verdana" panose="020B0604030504040204" pitchFamily="34" charset="0"/>
                <a:cs typeface="+mj-cs"/>
              </a:defRPr>
            </a:lvl1pPr>
          </a:lstStyle>
          <a:p>
            <a:pPr algn="ctr"/>
            <a:r>
              <a:rPr lang="es-MX" sz="2800">
                <a:solidFill>
                  <a:schemeClr val="bg1"/>
                </a:solidFill>
                <a:cs typeface="Verdana" panose="020B0604030504040204" pitchFamily="34" charset="0"/>
              </a:rPr>
              <a:t>Objetivo</a:t>
            </a:r>
          </a:p>
        </p:txBody>
      </p:sp>
      <p:sp>
        <p:nvSpPr>
          <p:cNvPr id="11" name="Rectángulo redondeado 10">
            <a:extLst>
              <a:ext uri="{FF2B5EF4-FFF2-40B4-BE49-F238E27FC236}">
                <a16:creationId xmlns:a16="http://schemas.microsoft.com/office/drawing/2014/main" id="{C8D0F71C-8580-B3D8-5776-838A57A4F1D6}"/>
              </a:ext>
            </a:extLst>
          </p:cNvPr>
          <p:cNvSpPr/>
          <p:nvPr/>
        </p:nvSpPr>
        <p:spPr>
          <a:xfrm>
            <a:off x="8598387" y="2193672"/>
            <a:ext cx="2465389" cy="2470656"/>
          </a:xfrm>
          <a:prstGeom prst="roundRect">
            <a:avLst>
              <a:gd name="adj" fmla="val 50000"/>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Subtítulo 2">
            <a:extLst>
              <a:ext uri="{FF2B5EF4-FFF2-40B4-BE49-F238E27FC236}">
                <a16:creationId xmlns:a16="http://schemas.microsoft.com/office/drawing/2014/main" id="{DC3BD6D3-F868-8CDF-0E0E-58C1DDCD526F}"/>
              </a:ext>
            </a:extLst>
          </p:cNvPr>
          <p:cNvSpPr txBox="1">
            <a:spLocks/>
          </p:cNvSpPr>
          <p:nvPr/>
        </p:nvSpPr>
        <p:spPr>
          <a:xfrm>
            <a:off x="8771578" y="2675376"/>
            <a:ext cx="2119006" cy="1701752"/>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a:solidFill>
                  <a:schemeClr val="bg1"/>
                </a:solidFill>
                <a:latin typeface="Verdana" panose="020B0604030504040204" pitchFamily="34" charset="0"/>
                <a:ea typeface="Verdana" panose="020B0604030504040204" pitchFamily="34" charset="0"/>
                <a:cs typeface="Verdana" panose="020B0604030504040204" pitchFamily="34" charset="0"/>
              </a:rPr>
              <a:t>Proporcionar los conceptos básicos de ChatGPT, a través de explicaciones teóricas y ejercicios, para que los participantes puedan utilizar esta herramienta de manera segura</a:t>
            </a:r>
          </a:p>
        </p:txBody>
      </p:sp>
      <p:sp>
        <p:nvSpPr>
          <p:cNvPr id="13" name="Elipse 12">
            <a:extLst>
              <a:ext uri="{FF2B5EF4-FFF2-40B4-BE49-F238E27FC236}">
                <a16:creationId xmlns:a16="http://schemas.microsoft.com/office/drawing/2014/main" id="{5B1D34B6-FBCC-DD75-376D-0271F4FF2852}"/>
              </a:ext>
            </a:extLst>
          </p:cNvPr>
          <p:cNvSpPr/>
          <p:nvPr/>
        </p:nvSpPr>
        <p:spPr>
          <a:xfrm>
            <a:off x="457203" y="1519188"/>
            <a:ext cx="3753850" cy="3753850"/>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Elipse 13">
            <a:extLst>
              <a:ext uri="{FF2B5EF4-FFF2-40B4-BE49-F238E27FC236}">
                <a16:creationId xmlns:a16="http://schemas.microsoft.com/office/drawing/2014/main" id="{047CC74F-86CA-2AFC-DD6D-DFF19DE5705A}"/>
              </a:ext>
            </a:extLst>
          </p:cNvPr>
          <p:cNvSpPr/>
          <p:nvPr/>
        </p:nvSpPr>
        <p:spPr>
          <a:xfrm>
            <a:off x="4736734" y="1901190"/>
            <a:ext cx="3142298" cy="3142298"/>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Elipse 14">
            <a:extLst>
              <a:ext uri="{FF2B5EF4-FFF2-40B4-BE49-F238E27FC236}">
                <a16:creationId xmlns:a16="http://schemas.microsoft.com/office/drawing/2014/main" id="{7600AFDA-F17D-397B-B5A6-FF89EE68EFE6}"/>
              </a:ext>
            </a:extLst>
          </p:cNvPr>
          <p:cNvSpPr/>
          <p:nvPr/>
        </p:nvSpPr>
        <p:spPr>
          <a:xfrm>
            <a:off x="8480057" y="2079254"/>
            <a:ext cx="2707059" cy="2707059"/>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6" name="Conector recto 15">
            <a:extLst>
              <a:ext uri="{FF2B5EF4-FFF2-40B4-BE49-F238E27FC236}">
                <a16:creationId xmlns:a16="http://schemas.microsoft.com/office/drawing/2014/main" id="{A7120FF3-5AD5-6949-820B-B0D63B8BFCDC}"/>
              </a:ext>
            </a:extLst>
          </p:cNvPr>
          <p:cNvCxnSpPr/>
          <p:nvPr/>
        </p:nvCxnSpPr>
        <p:spPr>
          <a:xfrm>
            <a:off x="4282493" y="3429000"/>
            <a:ext cx="425665"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Conector recto 16">
            <a:extLst>
              <a:ext uri="{FF2B5EF4-FFF2-40B4-BE49-F238E27FC236}">
                <a16:creationId xmlns:a16="http://schemas.microsoft.com/office/drawing/2014/main" id="{B857083B-38AE-C6AE-3C36-88FC820033DA}"/>
              </a:ext>
            </a:extLst>
          </p:cNvPr>
          <p:cNvCxnSpPr/>
          <p:nvPr/>
        </p:nvCxnSpPr>
        <p:spPr>
          <a:xfrm>
            <a:off x="7921060" y="3424235"/>
            <a:ext cx="425665"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 name="Imagen 1">
            <a:extLst>
              <a:ext uri="{FF2B5EF4-FFF2-40B4-BE49-F238E27FC236}">
                <a16:creationId xmlns:a16="http://schemas.microsoft.com/office/drawing/2014/main" id="{33C6271E-D938-CCBB-A112-08346BC3B365}"/>
              </a:ext>
            </a:extLst>
          </p:cNvPr>
          <p:cNvPicPr>
            <a:picLocks noChangeAspect="1"/>
          </p:cNvPicPr>
          <p:nvPr/>
        </p:nvPicPr>
        <p:blipFill>
          <a:blip r:embed="rId4"/>
          <a:stretch>
            <a:fillRect/>
          </a:stretch>
        </p:blipFill>
        <p:spPr>
          <a:xfrm>
            <a:off x="5233839" y="3028402"/>
            <a:ext cx="2084180" cy="791666"/>
          </a:xfrm>
          <a:prstGeom prst="rect">
            <a:avLst/>
          </a:prstGeom>
        </p:spPr>
      </p:pic>
    </p:spTree>
    <p:extLst>
      <p:ext uri="{BB962C8B-B14F-4D97-AF65-F5344CB8AC3E}">
        <p14:creationId xmlns:p14="http://schemas.microsoft.com/office/powerpoint/2010/main" val="75169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29">
            <a:extLst>
              <a:ext uri="{FF2B5EF4-FFF2-40B4-BE49-F238E27FC236}">
                <a16:creationId xmlns:a16="http://schemas.microsoft.com/office/drawing/2014/main" id="{6D2D1D3F-43FF-C4AE-B7A4-D22ABE16D1FF}"/>
              </a:ext>
            </a:extLst>
          </p:cNvPr>
          <p:cNvCxnSpPr>
            <a:cxnSpLocks/>
          </p:cNvCxnSpPr>
          <p:nvPr/>
        </p:nvCxnSpPr>
        <p:spPr>
          <a:xfrm>
            <a:off x="2748099" y="2504888"/>
            <a:ext cx="0" cy="3551237"/>
          </a:xfrm>
          <a:prstGeom prst="line">
            <a:avLst/>
          </a:prstGeom>
          <a:ln w="15875">
            <a:solidFill>
              <a:srgbClr val="3C0E52"/>
            </a:solidFill>
          </a:ln>
        </p:spPr>
        <p:style>
          <a:lnRef idx="1">
            <a:schemeClr val="accent1"/>
          </a:lnRef>
          <a:fillRef idx="0">
            <a:schemeClr val="accent1"/>
          </a:fillRef>
          <a:effectRef idx="0">
            <a:schemeClr val="accent1"/>
          </a:effectRef>
          <a:fontRef idx="minor">
            <a:schemeClr val="tx1"/>
          </a:fontRef>
        </p:style>
      </p:cxnSp>
      <p:sp>
        <p:nvSpPr>
          <p:cNvPr id="9" name="Elipse 8">
            <a:extLst>
              <a:ext uri="{FF2B5EF4-FFF2-40B4-BE49-F238E27FC236}">
                <a16:creationId xmlns:a16="http://schemas.microsoft.com/office/drawing/2014/main" id="{BF7BC201-3C9B-BD0E-B021-800735D519FD}"/>
              </a:ext>
            </a:extLst>
          </p:cNvPr>
          <p:cNvSpPr/>
          <p:nvPr/>
        </p:nvSpPr>
        <p:spPr>
          <a:xfrm>
            <a:off x="2640001" y="4098334"/>
            <a:ext cx="235403" cy="235403"/>
          </a:xfrm>
          <a:prstGeom prst="ellipse">
            <a:avLst/>
          </a:prstGeom>
          <a:gradFill>
            <a:gsLst>
              <a:gs pos="19000">
                <a:srgbClr val="C125B7"/>
              </a:gs>
              <a:gs pos="71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16" name="Título 1">
            <a:extLst>
              <a:ext uri="{FF2B5EF4-FFF2-40B4-BE49-F238E27FC236}">
                <a16:creationId xmlns:a16="http://schemas.microsoft.com/office/drawing/2014/main" id="{D5FD1066-7FA1-9BF9-22F0-F52B6DDCD8D0}"/>
              </a:ext>
            </a:extLst>
          </p:cNvPr>
          <p:cNvSpPr>
            <a:spLocks noGrp="1"/>
          </p:cNvSpPr>
          <p:nvPr>
            <p:ph type="title"/>
          </p:nvPr>
        </p:nvSpPr>
        <p:spPr>
          <a:xfrm>
            <a:off x="691897" y="1034791"/>
            <a:ext cx="4501889" cy="822133"/>
          </a:xfrm>
        </p:spPr>
        <p:txBody>
          <a:bodyPr>
            <a:normAutofit/>
          </a:bodyPr>
          <a:lstStyle/>
          <a:p>
            <a:pPr algn="l"/>
            <a:r>
              <a:rPr lang="es-MX" sz="3733" b="1">
                <a:latin typeface="Verdana" panose="020B0604030504040204" pitchFamily="34" charset="0"/>
                <a:ea typeface="Verdana" panose="020B0604030504040204" pitchFamily="34" charset="0"/>
                <a:cs typeface="Verdana" panose="020B0604030504040204" pitchFamily="34" charset="0"/>
              </a:rPr>
              <a:t>Temas</a:t>
            </a:r>
          </a:p>
        </p:txBody>
      </p:sp>
      <p:sp>
        <p:nvSpPr>
          <p:cNvPr id="17" name="Subtítulo 2">
            <a:extLst>
              <a:ext uri="{FF2B5EF4-FFF2-40B4-BE49-F238E27FC236}">
                <a16:creationId xmlns:a16="http://schemas.microsoft.com/office/drawing/2014/main" id="{3DFC87B0-799A-C4EE-D680-F89FA1274BED}"/>
              </a:ext>
            </a:extLst>
          </p:cNvPr>
          <p:cNvSpPr>
            <a:spLocks noGrp="1"/>
          </p:cNvSpPr>
          <p:nvPr>
            <p:ph type="subTitle" idx="4294967295"/>
          </p:nvPr>
        </p:nvSpPr>
        <p:spPr>
          <a:xfrm>
            <a:off x="3091122" y="2571750"/>
            <a:ext cx="2778125" cy="3549650"/>
          </a:xfrm>
        </p:spPr>
        <p:txBody>
          <a:bodyPr vert="horz" lIns="91440" tIns="45720" rIns="91440" bIns="45720" rtlCol="0" anchor="t">
            <a:normAutofit/>
          </a:bodyPr>
          <a:lstStyle/>
          <a:p>
            <a:pPr marL="0" indent="0" algn="just">
              <a:lnSpc>
                <a:spcPct val="100000"/>
              </a:lnSpc>
              <a:buNone/>
            </a:pPr>
            <a:r>
              <a:rPr lang="es-MX" sz="1600">
                <a:solidFill>
                  <a:schemeClr val="tx1"/>
                </a:solidFill>
                <a:latin typeface="Verdana"/>
                <a:ea typeface="Verdana"/>
              </a:rPr>
              <a:t>Generative AI</a:t>
            </a:r>
            <a:endParaRPr lang="es-MX" sz="1600" dirty="0">
              <a:solidFill>
                <a:schemeClr val="tx1"/>
              </a:solidFill>
              <a:latin typeface="Verdana"/>
              <a:ea typeface="Verdana"/>
            </a:endParaRPr>
          </a:p>
          <a:p>
            <a:pPr marL="0" indent="0" algn="just">
              <a:lnSpc>
                <a:spcPct val="100000"/>
              </a:lnSpc>
              <a:buNone/>
            </a:pPr>
            <a:endParaRPr lang="es-MX" sz="1600">
              <a:solidFill>
                <a:schemeClr val="tx1"/>
              </a:solidFill>
            </a:endParaRPr>
          </a:p>
          <a:p>
            <a:pPr marL="0" indent="0" algn="just">
              <a:lnSpc>
                <a:spcPct val="100000"/>
              </a:lnSpc>
              <a:buNone/>
            </a:pPr>
            <a:r>
              <a:rPr lang="es-MX" sz="1600" dirty="0" err="1">
                <a:solidFill>
                  <a:schemeClr val="tx1"/>
                </a:solidFill>
                <a:latin typeface="Verdana"/>
                <a:ea typeface="Verdana"/>
              </a:rPr>
              <a:t>ChatGPT</a:t>
            </a:r>
          </a:p>
          <a:p>
            <a:pPr marL="0" indent="0" algn="just">
              <a:lnSpc>
                <a:spcPct val="100000"/>
              </a:lnSpc>
              <a:buNone/>
            </a:pPr>
            <a:endParaRPr lang="es-MX" sz="1600">
              <a:solidFill>
                <a:schemeClr val="tx1"/>
              </a:solidFill>
              <a:latin typeface="Verdana"/>
              <a:ea typeface="Verdana"/>
            </a:endParaRPr>
          </a:p>
          <a:p>
            <a:pPr marL="0" indent="0" algn="just">
              <a:lnSpc>
                <a:spcPct val="100000"/>
              </a:lnSpc>
              <a:buNone/>
            </a:pPr>
            <a:r>
              <a:rPr lang="es-MX" sz="1600">
                <a:solidFill>
                  <a:schemeClr val="tx1"/>
                </a:solidFill>
                <a:latin typeface="Verdana"/>
                <a:ea typeface="Verdana"/>
              </a:rPr>
              <a:t>Prompt Engineering</a:t>
            </a:r>
            <a:endParaRPr lang="es-MX" sz="1600" dirty="0">
              <a:solidFill>
                <a:schemeClr val="tx1"/>
              </a:solidFill>
              <a:latin typeface="Verdana"/>
              <a:ea typeface="Verdana"/>
            </a:endParaRPr>
          </a:p>
          <a:p>
            <a:pPr marL="0" indent="0" algn="just">
              <a:lnSpc>
                <a:spcPct val="100000"/>
              </a:lnSpc>
              <a:buNone/>
            </a:pPr>
            <a:endParaRPr lang="es-MX" sz="1600">
              <a:solidFill>
                <a:schemeClr val="tx1"/>
              </a:solidFill>
            </a:endParaRPr>
          </a:p>
          <a:p>
            <a:pPr marL="0" indent="0" algn="just">
              <a:lnSpc>
                <a:spcPct val="100000"/>
              </a:lnSpc>
              <a:buNone/>
            </a:pPr>
            <a:r>
              <a:rPr lang="es-MX" sz="1600">
                <a:solidFill>
                  <a:schemeClr val="tx1"/>
                </a:solidFill>
                <a:latin typeface="Verdana"/>
                <a:ea typeface="Verdana"/>
              </a:rPr>
              <a:t>Ejercicios</a:t>
            </a:r>
          </a:p>
          <a:p>
            <a:pPr marL="0" indent="0" algn="just">
              <a:lnSpc>
                <a:spcPct val="100000"/>
              </a:lnSpc>
              <a:buNone/>
            </a:pPr>
            <a:endParaRPr lang="es-MX" sz="1600">
              <a:solidFill>
                <a:schemeClr val="tx1"/>
              </a:solidFill>
              <a:latin typeface="Verdana"/>
              <a:ea typeface="Verdana"/>
            </a:endParaRPr>
          </a:p>
          <a:p>
            <a:pPr marL="0" indent="0" algn="just">
              <a:lnSpc>
                <a:spcPct val="100000"/>
              </a:lnSpc>
              <a:buNone/>
            </a:pPr>
            <a:endParaRPr lang="es-MX" sz="160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Elipse 9">
            <a:extLst>
              <a:ext uri="{FF2B5EF4-FFF2-40B4-BE49-F238E27FC236}">
                <a16:creationId xmlns:a16="http://schemas.microsoft.com/office/drawing/2014/main" id="{6EE07F71-E89D-2C3C-9467-97A4308AF1BD}"/>
              </a:ext>
            </a:extLst>
          </p:cNvPr>
          <p:cNvSpPr/>
          <p:nvPr/>
        </p:nvSpPr>
        <p:spPr>
          <a:xfrm>
            <a:off x="2630397" y="2666581"/>
            <a:ext cx="235403" cy="235403"/>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pic>
        <p:nvPicPr>
          <p:cNvPr id="5" name="Imagen 4">
            <a:extLst>
              <a:ext uri="{FF2B5EF4-FFF2-40B4-BE49-F238E27FC236}">
                <a16:creationId xmlns:a16="http://schemas.microsoft.com/office/drawing/2014/main" id="{E4F3F5D8-2C65-802E-A833-798150E25858}"/>
              </a:ext>
            </a:extLst>
          </p:cNvPr>
          <p:cNvPicPr>
            <a:picLocks noChangeAspect="1"/>
          </p:cNvPicPr>
          <p:nvPr/>
        </p:nvPicPr>
        <p:blipFill>
          <a:blip r:embed="rId3"/>
          <a:stretch>
            <a:fillRect/>
          </a:stretch>
        </p:blipFill>
        <p:spPr>
          <a:xfrm>
            <a:off x="10991290" y="238967"/>
            <a:ext cx="918029" cy="348709"/>
          </a:xfrm>
          <a:prstGeom prst="rect">
            <a:avLst/>
          </a:prstGeom>
        </p:spPr>
      </p:pic>
      <p:sp>
        <p:nvSpPr>
          <p:cNvPr id="10" name="Elipse 11">
            <a:extLst>
              <a:ext uri="{FF2B5EF4-FFF2-40B4-BE49-F238E27FC236}">
                <a16:creationId xmlns:a16="http://schemas.microsoft.com/office/drawing/2014/main" id="{3D405E3E-185A-957C-9445-BF0131C127F4}"/>
              </a:ext>
            </a:extLst>
          </p:cNvPr>
          <p:cNvSpPr/>
          <p:nvPr/>
        </p:nvSpPr>
        <p:spPr>
          <a:xfrm>
            <a:off x="2638288" y="3361194"/>
            <a:ext cx="237116" cy="237116"/>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pic>
        <p:nvPicPr>
          <p:cNvPr id="12" name="Imagen 11">
            <a:extLst>
              <a:ext uri="{FF2B5EF4-FFF2-40B4-BE49-F238E27FC236}">
                <a16:creationId xmlns:a16="http://schemas.microsoft.com/office/drawing/2014/main" id="{8A374F7D-65B4-8397-8AB0-B41F1DE1ECC9}"/>
              </a:ext>
            </a:extLst>
          </p:cNvPr>
          <p:cNvPicPr>
            <a:picLocks noChangeAspect="1"/>
          </p:cNvPicPr>
          <p:nvPr/>
        </p:nvPicPr>
        <p:blipFill>
          <a:blip r:embed="rId4"/>
          <a:stretch>
            <a:fillRect/>
          </a:stretch>
        </p:blipFill>
        <p:spPr>
          <a:xfrm>
            <a:off x="8402595" y="3154646"/>
            <a:ext cx="3572799" cy="3715711"/>
          </a:xfrm>
          <a:prstGeom prst="rect">
            <a:avLst/>
          </a:prstGeom>
          <a:effectLst>
            <a:outerShdw blurRad="148297" dist="38100" dir="2700000" algn="tl" rotWithShape="0">
              <a:prstClr val="black">
                <a:alpha val="28229"/>
              </a:prstClr>
            </a:outerShdw>
          </a:effectLst>
        </p:spPr>
      </p:pic>
      <p:sp>
        <p:nvSpPr>
          <p:cNvPr id="2" name="Elipse 1">
            <a:extLst>
              <a:ext uri="{FF2B5EF4-FFF2-40B4-BE49-F238E27FC236}">
                <a16:creationId xmlns:a16="http://schemas.microsoft.com/office/drawing/2014/main" id="{5E948C09-776A-AA42-6895-DA4D2897F381}"/>
              </a:ext>
            </a:extLst>
          </p:cNvPr>
          <p:cNvSpPr/>
          <p:nvPr/>
        </p:nvSpPr>
        <p:spPr>
          <a:xfrm>
            <a:off x="2647045" y="4849951"/>
            <a:ext cx="235403" cy="235403"/>
          </a:xfrm>
          <a:prstGeom prst="ellipse">
            <a:avLst/>
          </a:prstGeom>
          <a:gradFill>
            <a:gsLst>
              <a:gs pos="100000">
                <a:srgbClr val="1EBCAC"/>
              </a:gs>
              <a:gs pos="1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6" name="Conector recto 29">
            <a:extLst>
              <a:ext uri="{FF2B5EF4-FFF2-40B4-BE49-F238E27FC236}">
                <a16:creationId xmlns:a16="http://schemas.microsoft.com/office/drawing/2014/main" id="{BD66ECF7-6DA6-61A8-1CFE-6B7FDD08AA80}"/>
              </a:ext>
            </a:extLst>
          </p:cNvPr>
          <p:cNvCxnSpPr>
            <a:cxnSpLocks/>
          </p:cNvCxnSpPr>
          <p:nvPr/>
        </p:nvCxnSpPr>
        <p:spPr>
          <a:xfrm>
            <a:off x="6320549" y="2432315"/>
            <a:ext cx="0" cy="3551237"/>
          </a:xfrm>
          <a:prstGeom prst="line">
            <a:avLst/>
          </a:prstGeom>
          <a:ln w="15875">
            <a:solidFill>
              <a:srgbClr val="3C0E52"/>
            </a:solidFill>
          </a:ln>
        </p:spPr>
        <p:style>
          <a:lnRef idx="1">
            <a:schemeClr val="accent1"/>
          </a:lnRef>
          <a:fillRef idx="0">
            <a:schemeClr val="accent1"/>
          </a:fillRef>
          <a:effectRef idx="0">
            <a:schemeClr val="accent1"/>
          </a:effectRef>
          <a:fontRef idx="minor">
            <a:schemeClr val="tx1"/>
          </a:fontRef>
        </p:style>
      </p:cxnSp>
      <p:sp>
        <p:nvSpPr>
          <p:cNvPr id="7" name="Subtítulo 2">
            <a:extLst>
              <a:ext uri="{FF2B5EF4-FFF2-40B4-BE49-F238E27FC236}">
                <a16:creationId xmlns:a16="http://schemas.microsoft.com/office/drawing/2014/main" id="{CE01C84B-3A41-9930-9569-4105BB493CA9}"/>
              </a:ext>
            </a:extLst>
          </p:cNvPr>
          <p:cNvSpPr txBox="1">
            <a:spLocks/>
          </p:cNvSpPr>
          <p:nvPr/>
        </p:nvSpPr>
        <p:spPr>
          <a:xfrm>
            <a:off x="6671241" y="2551885"/>
            <a:ext cx="3120095" cy="3551239"/>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lnSpc>
                <a:spcPct val="100000"/>
              </a:lnSpc>
            </a:pPr>
            <a:r>
              <a:rPr lang="es-MX" sz="1600">
                <a:solidFill>
                  <a:srgbClr val="3C0E52"/>
                </a:solidFill>
                <a:latin typeface="Verdana" panose="020B0604030504040204" pitchFamily="34" charset="0"/>
                <a:ea typeface="Verdana" panose="020B0604030504040204" pitchFamily="34" charset="0"/>
                <a:cs typeface="Verdana" panose="020B0604030504040204" pitchFamily="34" charset="0"/>
              </a:rPr>
              <a:t>Recomendaciones</a:t>
            </a:r>
          </a:p>
          <a:p>
            <a:pPr algn="just">
              <a:lnSpc>
                <a:spcPct val="100000"/>
              </a:lnSpc>
            </a:pPr>
            <a:endParaRPr lang="es-MX" sz="16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just">
              <a:lnSpc>
                <a:spcPct val="100000"/>
              </a:lnSpc>
            </a:pPr>
            <a:r>
              <a:rPr lang="es-MX" sz="1600">
                <a:solidFill>
                  <a:srgbClr val="3C0E52"/>
                </a:solidFill>
                <a:latin typeface="Verdana" panose="020B0604030504040204" pitchFamily="34" charset="0"/>
                <a:ea typeface="Verdana" panose="020B0604030504040204" pitchFamily="34" charset="0"/>
                <a:cs typeface="Verdana" panose="020B0604030504040204" pitchFamily="34" charset="0"/>
              </a:rPr>
              <a:t>Anexos</a:t>
            </a:r>
          </a:p>
        </p:txBody>
      </p:sp>
      <p:sp>
        <p:nvSpPr>
          <p:cNvPr id="13" name="Elipse 11">
            <a:extLst>
              <a:ext uri="{FF2B5EF4-FFF2-40B4-BE49-F238E27FC236}">
                <a16:creationId xmlns:a16="http://schemas.microsoft.com/office/drawing/2014/main" id="{B1F6E530-BBB0-22E9-EDFF-E3EECF321DAD}"/>
              </a:ext>
            </a:extLst>
          </p:cNvPr>
          <p:cNvSpPr/>
          <p:nvPr/>
        </p:nvSpPr>
        <p:spPr>
          <a:xfrm>
            <a:off x="6219159" y="3305778"/>
            <a:ext cx="237116" cy="237116"/>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
        <p:nvSpPr>
          <p:cNvPr id="18" name="Elipse 9">
            <a:extLst>
              <a:ext uri="{FF2B5EF4-FFF2-40B4-BE49-F238E27FC236}">
                <a16:creationId xmlns:a16="http://schemas.microsoft.com/office/drawing/2014/main" id="{5ACFC8B6-2564-ABB0-24EA-1130E2F9DCDC}"/>
              </a:ext>
            </a:extLst>
          </p:cNvPr>
          <p:cNvSpPr/>
          <p:nvPr/>
        </p:nvSpPr>
        <p:spPr>
          <a:xfrm>
            <a:off x="6200912" y="2579496"/>
            <a:ext cx="235403" cy="235403"/>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rgbClr val="3C0E52"/>
              </a:solidFill>
            </a:endParaRPr>
          </a:p>
        </p:txBody>
      </p:sp>
    </p:spTree>
    <p:extLst>
      <p:ext uri="{BB962C8B-B14F-4D97-AF65-F5344CB8AC3E}">
        <p14:creationId xmlns:p14="http://schemas.microsoft.com/office/powerpoint/2010/main" val="287069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EC56800A-B812-F62E-9E9E-E51F313D3E30}"/>
              </a:ext>
            </a:extLst>
          </p:cNvPr>
          <p:cNvSpPr/>
          <p:nvPr/>
        </p:nvSpPr>
        <p:spPr>
          <a:xfrm>
            <a:off x="10687618" y="5528710"/>
            <a:ext cx="3305628" cy="3305628"/>
          </a:xfrm>
          <a:prstGeom prst="ellipse">
            <a:avLst/>
          </a:prstGeom>
          <a:gradFill>
            <a:gsLst>
              <a:gs pos="0">
                <a:srgbClr val="C125B7"/>
              </a:gs>
              <a:gs pos="99000">
                <a:srgbClr val="FF7F2E"/>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a:p>
        </p:txBody>
      </p:sp>
      <p:sp>
        <p:nvSpPr>
          <p:cNvPr id="13" name="Elipse 12">
            <a:extLst>
              <a:ext uri="{FF2B5EF4-FFF2-40B4-BE49-F238E27FC236}">
                <a16:creationId xmlns:a16="http://schemas.microsoft.com/office/drawing/2014/main" id="{BBBD28F0-9565-2314-E675-20B88332DF9A}"/>
              </a:ext>
            </a:extLst>
          </p:cNvPr>
          <p:cNvSpPr/>
          <p:nvPr/>
        </p:nvSpPr>
        <p:spPr>
          <a:xfrm>
            <a:off x="-423006" y="-743785"/>
            <a:ext cx="1255261" cy="1255261"/>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a:p>
        </p:txBody>
      </p:sp>
      <p:sp>
        <p:nvSpPr>
          <p:cNvPr id="3" name="TextBox 26">
            <a:extLst>
              <a:ext uri="{FF2B5EF4-FFF2-40B4-BE49-F238E27FC236}">
                <a16:creationId xmlns:a16="http://schemas.microsoft.com/office/drawing/2014/main" id="{0F46340C-824B-319A-C882-871478216ABF}"/>
              </a:ext>
            </a:extLst>
          </p:cNvPr>
          <p:cNvSpPr txBox="1"/>
          <p:nvPr/>
        </p:nvSpPr>
        <p:spPr>
          <a:xfrm>
            <a:off x="2863272" y="3174377"/>
            <a:ext cx="6474691" cy="1077218"/>
          </a:xfrm>
          <a:prstGeom prst="rect">
            <a:avLst/>
          </a:prstGeom>
          <a:noFill/>
        </p:spPr>
        <p:txBody>
          <a:bodyPr wrap="square" lIns="91440" tIns="45720" rIns="91440" bIns="45720" rtlCol="0" anchor="t">
            <a:spAutoFit/>
          </a:bodyPr>
          <a:lstStyle/>
          <a:p>
            <a:pPr algn="ctr"/>
            <a:r>
              <a:rPr lang="es-MX" sz="3200">
                <a:solidFill>
                  <a:srgbClr val="F4364C"/>
                </a:solidFill>
                <a:latin typeface="Verdana"/>
                <a:ea typeface="Verdana"/>
              </a:rPr>
              <a:t>ChatGPT</a:t>
            </a:r>
            <a:r>
              <a:rPr lang="es-MX" sz="3200">
                <a:solidFill>
                  <a:srgbClr val="3C1053"/>
                </a:solidFill>
                <a:latin typeface="Verdana"/>
                <a:ea typeface="Verdana"/>
              </a:rPr>
              <a:t>, por favor preséntate a los integrantes del curso</a:t>
            </a:r>
            <a:endParaRPr lang="es-ES" sz="3200" dirty="0">
              <a:latin typeface="Verdana"/>
              <a:ea typeface="Verdana"/>
            </a:endParaRPr>
          </a:p>
        </p:txBody>
      </p:sp>
      <p:sp>
        <p:nvSpPr>
          <p:cNvPr id="5" name="Rectangle: Rounded Corners 27">
            <a:extLst>
              <a:ext uri="{FF2B5EF4-FFF2-40B4-BE49-F238E27FC236}">
                <a16:creationId xmlns:a16="http://schemas.microsoft.com/office/drawing/2014/main" id="{E06CA927-7B14-2A88-318D-DC74E7D14292}"/>
              </a:ext>
            </a:extLst>
          </p:cNvPr>
          <p:cNvSpPr/>
          <p:nvPr/>
        </p:nvSpPr>
        <p:spPr>
          <a:xfrm>
            <a:off x="5438451" y="2114208"/>
            <a:ext cx="1315097" cy="59250"/>
          </a:xfrm>
          <a:prstGeom prst="roundRect">
            <a:avLst>
              <a:gd name="adj" fmla="val 50000"/>
            </a:avLst>
          </a:prstGeom>
          <a:solidFill>
            <a:srgbClr val="3C1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rgbClr val="3C1053"/>
              </a:solidFill>
            </a:endParaRPr>
          </a:p>
        </p:txBody>
      </p:sp>
      <p:sp>
        <p:nvSpPr>
          <p:cNvPr id="6" name="Elipse 5">
            <a:extLst>
              <a:ext uri="{FF2B5EF4-FFF2-40B4-BE49-F238E27FC236}">
                <a16:creationId xmlns:a16="http://schemas.microsoft.com/office/drawing/2014/main" id="{B7DE3D0A-733D-3426-3EB4-EEFF6A8DC5EA}"/>
              </a:ext>
            </a:extLst>
          </p:cNvPr>
          <p:cNvSpPr/>
          <p:nvPr/>
        </p:nvSpPr>
        <p:spPr>
          <a:xfrm>
            <a:off x="9849993" y="6065179"/>
            <a:ext cx="447066" cy="447066"/>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11" name="Elipse 10">
            <a:extLst>
              <a:ext uri="{FF2B5EF4-FFF2-40B4-BE49-F238E27FC236}">
                <a16:creationId xmlns:a16="http://schemas.microsoft.com/office/drawing/2014/main" id="{A99A0747-12F8-7619-6A7B-331ACF339CAA}"/>
              </a:ext>
            </a:extLst>
          </p:cNvPr>
          <p:cNvSpPr/>
          <p:nvPr/>
        </p:nvSpPr>
        <p:spPr>
          <a:xfrm>
            <a:off x="9486228" y="1019642"/>
            <a:ext cx="433447" cy="433447"/>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14" name="Elipse 13">
            <a:extLst>
              <a:ext uri="{FF2B5EF4-FFF2-40B4-BE49-F238E27FC236}">
                <a16:creationId xmlns:a16="http://schemas.microsoft.com/office/drawing/2014/main" id="{D6FB6830-401E-4871-15A4-0A286A7873FC}"/>
              </a:ext>
            </a:extLst>
          </p:cNvPr>
          <p:cNvSpPr/>
          <p:nvPr/>
        </p:nvSpPr>
        <p:spPr>
          <a:xfrm>
            <a:off x="1286910" y="962468"/>
            <a:ext cx="293437" cy="272272"/>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16" name="Elipse 15">
            <a:extLst>
              <a:ext uri="{FF2B5EF4-FFF2-40B4-BE49-F238E27FC236}">
                <a16:creationId xmlns:a16="http://schemas.microsoft.com/office/drawing/2014/main" id="{6B1D06EB-1027-D94B-7FE2-C98533904D09}"/>
              </a:ext>
            </a:extLst>
          </p:cNvPr>
          <p:cNvSpPr/>
          <p:nvPr/>
        </p:nvSpPr>
        <p:spPr>
          <a:xfrm>
            <a:off x="2769339" y="5591641"/>
            <a:ext cx="278225" cy="250003"/>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Tree>
    <p:extLst>
      <p:ext uri="{BB962C8B-B14F-4D97-AF65-F5344CB8AC3E}">
        <p14:creationId xmlns:p14="http://schemas.microsoft.com/office/powerpoint/2010/main" val="344791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n 37">
            <a:extLst>
              <a:ext uri="{FF2B5EF4-FFF2-40B4-BE49-F238E27FC236}">
                <a16:creationId xmlns:a16="http://schemas.microsoft.com/office/drawing/2014/main" id="{0EC239C3-1CFF-E585-98CC-B37AA68CEE4B}"/>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n 1">
            <a:extLst>
              <a:ext uri="{FF2B5EF4-FFF2-40B4-BE49-F238E27FC236}">
                <a16:creationId xmlns:a16="http://schemas.microsoft.com/office/drawing/2014/main" id="{4AE182FA-A6CB-EEE6-2E8D-CD95763A181C}"/>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a16="http://schemas.microsoft.com/office/drawing/2014/main" id="{52F55128-D6D0-6CAB-A37B-C377727CA906}"/>
              </a:ext>
            </a:extLst>
          </p:cNvPr>
          <p:cNvSpPr txBox="1">
            <a:spLocks/>
          </p:cNvSpPr>
          <p:nvPr/>
        </p:nvSpPr>
        <p:spPr>
          <a:xfrm>
            <a:off x="27983" y="3216602"/>
            <a:ext cx="11787779"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a:t>Generative AI</a:t>
            </a:r>
          </a:p>
        </p:txBody>
      </p:sp>
      <p:grpSp>
        <p:nvGrpSpPr>
          <p:cNvPr id="4" name="Grupo 3">
            <a:extLst>
              <a:ext uri="{FF2B5EF4-FFF2-40B4-BE49-F238E27FC236}">
                <a16:creationId xmlns:a16="http://schemas.microsoft.com/office/drawing/2014/main" id="{A6321343-DB9F-D61F-367C-D1334C419D47}"/>
              </a:ext>
            </a:extLst>
          </p:cNvPr>
          <p:cNvGrpSpPr/>
          <p:nvPr/>
        </p:nvGrpSpPr>
        <p:grpSpPr>
          <a:xfrm>
            <a:off x="823585" y="2605523"/>
            <a:ext cx="7306003" cy="1469944"/>
            <a:chOff x="2782153" y="1879316"/>
            <a:chExt cx="3912161" cy="1102458"/>
          </a:xfrm>
        </p:grpSpPr>
        <p:sp>
          <p:nvSpPr>
            <p:cNvPr id="5" name="Título 1">
              <a:extLst>
                <a:ext uri="{FF2B5EF4-FFF2-40B4-BE49-F238E27FC236}">
                  <a16:creationId xmlns:a16="http://schemas.microsoft.com/office/drawing/2014/main" id="{A71BEA6E-395E-39E0-1110-663D44A827C4}"/>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a:solidFill>
                    <a:schemeClr val="bg1"/>
                  </a:solidFill>
                  <a:latin typeface="Verdana"/>
                  <a:ea typeface="Verdana"/>
                  <a:cs typeface="+mj-lt"/>
                </a:rPr>
                <a:t>Generative AI</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6" name="Conector recto 5">
              <a:extLst>
                <a:ext uri="{FF2B5EF4-FFF2-40B4-BE49-F238E27FC236}">
                  <a16:creationId xmlns:a16="http://schemas.microsoft.com/office/drawing/2014/main" id="{77327C8D-75EF-54C4-1220-BCF2197423D3}"/>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2218915"/>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5C8A85D9-BA3B-34E1-65ED-C13BE1A17710}"/>
              </a:ext>
            </a:extLst>
          </p:cNvPr>
          <p:cNvSpPr/>
          <p:nvPr/>
        </p:nvSpPr>
        <p:spPr>
          <a:xfrm>
            <a:off x="3220464" y="5471667"/>
            <a:ext cx="785480" cy="785480"/>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a:p>
        </p:txBody>
      </p:sp>
      <p:pic>
        <p:nvPicPr>
          <p:cNvPr id="5" name="Imagen 4">
            <a:extLst>
              <a:ext uri="{FF2B5EF4-FFF2-40B4-BE49-F238E27FC236}">
                <a16:creationId xmlns:a16="http://schemas.microsoft.com/office/drawing/2014/main" id="{FB8A2BA9-0FB4-B473-2424-71F600D6FD93}"/>
              </a:ext>
            </a:extLst>
          </p:cNvPr>
          <p:cNvPicPr>
            <a:picLocks noChangeAspect="1"/>
          </p:cNvPicPr>
          <p:nvPr/>
        </p:nvPicPr>
        <p:blipFill rotWithShape="1">
          <a:blip r:embed="rId3"/>
          <a:srcRect l="1801" t="11666" b="11169"/>
          <a:stretch/>
        </p:blipFill>
        <p:spPr>
          <a:xfrm>
            <a:off x="-65789" y="-19053"/>
            <a:ext cx="4115584" cy="6877033"/>
          </a:xfrm>
          <a:prstGeom prst="rect">
            <a:avLst/>
          </a:prstGeom>
        </p:spPr>
      </p:pic>
      <p:sp>
        <p:nvSpPr>
          <p:cNvPr id="9" name="Elipse 8">
            <a:extLst>
              <a:ext uri="{FF2B5EF4-FFF2-40B4-BE49-F238E27FC236}">
                <a16:creationId xmlns:a16="http://schemas.microsoft.com/office/drawing/2014/main" id="{378050CA-87CF-DFA9-1F54-36E652240942}"/>
              </a:ext>
            </a:extLst>
          </p:cNvPr>
          <p:cNvSpPr/>
          <p:nvPr/>
        </p:nvSpPr>
        <p:spPr>
          <a:xfrm>
            <a:off x="9486228" y="1019642"/>
            <a:ext cx="433447" cy="433447"/>
          </a:xfrm>
          <a:prstGeom prst="ellipse">
            <a:avLst/>
          </a:prstGeom>
          <a:gradFill>
            <a:gsLst>
              <a:gs pos="10000">
                <a:srgbClr val="3C0E52"/>
              </a:gs>
              <a:gs pos="100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3" name="Imagen 2">
            <a:extLst>
              <a:ext uri="{FF2B5EF4-FFF2-40B4-BE49-F238E27FC236}">
                <a16:creationId xmlns:a16="http://schemas.microsoft.com/office/drawing/2014/main" id="{C43D9498-3B13-9706-6260-DAB3585F28EB}"/>
              </a:ext>
            </a:extLst>
          </p:cNvPr>
          <p:cNvPicPr>
            <a:picLocks noChangeAspect="1"/>
          </p:cNvPicPr>
          <p:nvPr/>
        </p:nvPicPr>
        <p:blipFill>
          <a:blip r:embed="rId4"/>
          <a:stretch>
            <a:fillRect/>
          </a:stretch>
        </p:blipFill>
        <p:spPr>
          <a:xfrm>
            <a:off x="-618946" y="1662545"/>
            <a:ext cx="5854143" cy="5195454"/>
          </a:xfrm>
          <a:prstGeom prst="rect">
            <a:avLst/>
          </a:prstGeom>
        </p:spPr>
      </p:pic>
      <p:sp>
        <p:nvSpPr>
          <p:cNvPr id="10" name="Elipse 9">
            <a:extLst>
              <a:ext uri="{FF2B5EF4-FFF2-40B4-BE49-F238E27FC236}">
                <a16:creationId xmlns:a16="http://schemas.microsoft.com/office/drawing/2014/main" id="{94F759E2-5E43-8258-79F2-5896CBE8FA3C}"/>
              </a:ext>
            </a:extLst>
          </p:cNvPr>
          <p:cNvSpPr/>
          <p:nvPr/>
        </p:nvSpPr>
        <p:spPr>
          <a:xfrm>
            <a:off x="-652865" y="4877527"/>
            <a:ext cx="2377255" cy="2377255"/>
          </a:xfrm>
          <a:prstGeom prst="ellipse">
            <a:avLst/>
          </a:prstGeom>
          <a:gradFill>
            <a:gsLst>
              <a:gs pos="10000">
                <a:srgbClr val="FF7F2E"/>
              </a:gs>
              <a:gs pos="89000">
                <a:srgbClr val="C125B7">
                  <a:alpha val="50000"/>
                </a:srgb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3200"/>
          </a:p>
        </p:txBody>
      </p:sp>
      <p:sp>
        <p:nvSpPr>
          <p:cNvPr id="13" name="TextBox 3">
            <a:extLst>
              <a:ext uri="{FF2B5EF4-FFF2-40B4-BE49-F238E27FC236}">
                <a16:creationId xmlns:a16="http://schemas.microsoft.com/office/drawing/2014/main" id="{69CEE8A2-B2B9-F0E8-D697-C35C906B2C7A}"/>
              </a:ext>
            </a:extLst>
          </p:cNvPr>
          <p:cNvSpPr txBox="1"/>
          <p:nvPr/>
        </p:nvSpPr>
        <p:spPr>
          <a:xfrm>
            <a:off x="5689348" y="2424793"/>
            <a:ext cx="5602108" cy="2827505"/>
          </a:xfrm>
          <a:prstGeom prst="rect">
            <a:avLst/>
          </a:prstGeom>
          <a:noFill/>
        </p:spPr>
        <p:txBody>
          <a:bodyPr wrap="square" lIns="91440" tIns="45720" rIns="91440" bIns="45720" rtlCol="0" anchor="t">
            <a:spAutoFit/>
          </a:bodyPr>
          <a:lstStyle/>
          <a:p>
            <a:pPr algn="ctr">
              <a:lnSpc>
                <a:spcPct val="130000"/>
              </a:lnSpc>
            </a:pPr>
            <a:r>
              <a:rPr lang="es-MX" sz="2800" b="0" i="0">
                <a:solidFill>
                  <a:schemeClr val="tx2"/>
                </a:solidFill>
                <a:effectLst/>
                <a:latin typeface="Verdana"/>
                <a:ea typeface="Verdana"/>
              </a:rPr>
              <a:t>¿Qué es Generative AI?</a:t>
            </a:r>
          </a:p>
          <a:p>
            <a:pPr algn="ctr">
              <a:lnSpc>
                <a:spcPct val="130000"/>
              </a:lnSpc>
            </a:pPr>
            <a:endParaRPr lang="es-MX" sz="2800">
              <a:solidFill>
                <a:schemeClr val="tx2"/>
              </a:solidFill>
              <a:latin typeface="Verdana"/>
              <a:ea typeface="Verdana"/>
            </a:endParaRPr>
          </a:p>
          <a:p>
            <a:pPr algn="ctr">
              <a:lnSpc>
                <a:spcPct val="130000"/>
              </a:lnSpc>
            </a:pPr>
            <a:r>
              <a:rPr lang="es-MX" sz="2800">
                <a:solidFill>
                  <a:schemeClr val="tx2"/>
                </a:solidFill>
                <a:latin typeface="Verdana"/>
                <a:ea typeface="Verdana"/>
              </a:rPr>
              <a:t>Es un tipo de inteligencia artificial que </a:t>
            </a:r>
            <a:r>
              <a:rPr lang="es-MX" sz="2800">
                <a:solidFill>
                  <a:srgbClr val="F4364C"/>
                </a:solidFill>
                <a:latin typeface="Verdana"/>
                <a:ea typeface="Verdana"/>
              </a:rPr>
              <a:t>genera contenido</a:t>
            </a:r>
            <a:r>
              <a:rPr lang="es-MX" sz="2800">
                <a:solidFill>
                  <a:schemeClr val="tx2"/>
                </a:solidFill>
                <a:latin typeface="Verdana"/>
                <a:ea typeface="Verdana"/>
              </a:rPr>
              <a:t> para ti</a:t>
            </a:r>
            <a:endParaRPr lang="es-MX" sz="2800" dirty="0">
              <a:solidFill>
                <a:schemeClr val="tx2"/>
              </a:solidFill>
              <a:latin typeface="Verdana"/>
              <a:ea typeface="Verdana"/>
            </a:endParaRPr>
          </a:p>
        </p:txBody>
      </p:sp>
      <p:sp>
        <p:nvSpPr>
          <p:cNvPr id="14" name="Rectangle: Rounded Corners 27">
            <a:extLst>
              <a:ext uri="{FF2B5EF4-FFF2-40B4-BE49-F238E27FC236}">
                <a16:creationId xmlns:a16="http://schemas.microsoft.com/office/drawing/2014/main" id="{2FE428FF-248B-D4D5-22EE-95BE6FB258C7}"/>
              </a:ext>
            </a:extLst>
          </p:cNvPr>
          <p:cNvSpPr/>
          <p:nvPr/>
        </p:nvSpPr>
        <p:spPr>
          <a:xfrm>
            <a:off x="5804569" y="2188116"/>
            <a:ext cx="1315097" cy="5925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2"/>
              </a:solidFill>
            </a:endParaRPr>
          </a:p>
        </p:txBody>
      </p:sp>
    </p:spTree>
    <p:extLst>
      <p:ext uri="{BB962C8B-B14F-4D97-AF65-F5344CB8AC3E}">
        <p14:creationId xmlns:p14="http://schemas.microsoft.com/office/powerpoint/2010/main" val="303640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D5FD1066-7FA1-9BF9-22F0-F52B6DDCD8D0}"/>
              </a:ext>
            </a:extLst>
          </p:cNvPr>
          <p:cNvSpPr>
            <a:spLocks noGrp="1"/>
          </p:cNvSpPr>
          <p:nvPr>
            <p:ph type="title"/>
          </p:nvPr>
        </p:nvSpPr>
        <p:spPr/>
        <p:txBody>
          <a:bodyPr>
            <a:normAutofit/>
          </a:bodyPr>
          <a:lstStyle/>
          <a:p>
            <a:pPr algn="l"/>
            <a:r>
              <a:rPr lang="es-MX" b="1">
                <a:solidFill>
                  <a:srgbClr val="C125B7"/>
                </a:solidFill>
                <a:latin typeface="Verdana" panose="020B0604030504040204" pitchFamily="34" charset="0"/>
                <a:ea typeface="Verdana" panose="020B0604030504040204" pitchFamily="34" charset="0"/>
                <a:cs typeface="Verdana" panose="020B0604030504040204" pitchFamily="34" charset="0"/>
              </a:rPr>
              <a:t>Ejemplos de</a:t>
            </a:r>
            <a:br>
              <a:rPr lang="es-MX" b="1">
                <a:solidFill>
                  <a:srgbClr val="C125B7"/>
                </a:solidFill>
                <a:latin typeface="Verdana" panose="020B0604030504040204" pitchFamily="34" charset="0"/>
                <a:ea typeface="Verdana" panose="020B0604030504040204" pitchFamily="34" charset="0"/>
                <a:cs typeface="Verdana" panose="020B0604030504040204" pitchFamily="34" charset="0"/>
              </a:rPr>
            </a:br>
            <a:r>
              <a:rPr lang="es-MX" b="1">
                <a:solidFill>
                  <a:srgbClr val="C125B7"/>
                </a:solidFill>
                <a:latin typeface="Verdana" panose="020B0604030504040204" pitchFamily="34" charset="0"/>
                <a:ea typeface="Verdana" panose="020B0604030504040204" pitchFamily="34" charset="0"/>
                <a:cs typeface="Verdana" panose="020B0604030504040204" pitchFamily="34" charset="0"/>
              </a:rPr>
              <a:t>      Generative AI</a:t>
            </a:r>
          </a:p>
        </p:txBody>
      </p:sp>
      <p:pic>
        <p:nvPicPr>
          <p:cNvPr id="18" name="Imagen 17">
            <a:extLst>
              <a:ext uri="{FF2B5EF4-FFF2-40B4-BE49-F238E27FC236}">
                <a16:creationId xmlns:a16="http://schemas.microsoft.com/office/drawing/2014/main" id="{D0B7BCEB-F60C-D8F4-D26D-5AF90DBF0EB2}"/>
              </a:ext>
            </a:extLst>
          </p:cNvPr>
          <p:cNvPicPr>
            <a:picLocks noChangeAspect="1"/>
          </p:cNvPicPr>
          <p:nvPr/>
        </p:nvPicPr>
        <p:blipFill>
          <a:blip r:embed="rId2"/>
          <a:stretch>
            <a:fillRect/>
          </a:stretch>
        </p:blipFill>
        <p:spPr>
          <a:xfrm>
            <a:off x="4275933" y="1112251"/>
            <a:ext cx="2641256" cy="5229687"/>
          </a:xfrm>
          <a:prstGeom prst="rect">
            <a:avLst/>
          </a:prstGeom>
        </p:spPr>
      </p:pic>
      <p:sp>
        <p:nvSpPr>
          <p:cNvPr id="24" name="Rectángulo redondeado 23">
            <a:extLst>
              <a:ext uri="{FF2B5EF4-FFF2-40B4-BE49-F238E27FC236}">
                <a16:creationId xmlns:a16="http://schemas.microsoft.com/office/drawing/2014/main" id="{D8E7532C-D06F-D62F-4118-230C420B9A8D}"/>
              </a:ext>
            </a:extLst>
          </p:cNvPr>
          <p:cNvSpPr/>
          <p:nvPr/>
        </p:nvSpPr>
        <p:spPr>
          <a:xfrm>
            <a:off x="4538888" y="1566951"/>
            <a:ext cx="2076333" cy="4194752"/>
          </a:xfrm>
          <a:prstGeom prst="roundRect">
            <a:avLst>
              <a:gd name="adj" fmla="val 43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25" name="Imagen 24">
            <a:extLst>
              <a:ext uri="{FF2B5EF4-FFF2-40B4-BE49-F238E27FC236}">
                <a16:creationId xmlns:a16="http://schemas.microsoft.com/office/drawing/2014/main" id="{E8310681-A6E0-275A-B8DC-ED6210AF7009}"/>
              </a:ext>
            </a:extLst>
          </p:cNvPr>
          <p:cNvPicPr>
            <a:picLocks noChangeAspect="1"/>
          </p:cNvPicPr>
          <p:nvPr/>
        </p:nvPicPr>
        <p:blipFill>
          <a:blip r:embed="rId2"/>
          <a:stretch>
            <a:fillRect/>
          </a:stretch>
        </p:blipFill>
        <p:spPr>
          <a:xfrm>
            <a:off x="6847096" y="1112251"/>
            <a:ext cx="2641256" cy="5229687"/>
          </a:xfrm>
          <a:prstGeom prst="rect">
            <a:avLst/>
          </a:prstGeom>
        </p:spPr>
      </p:pic>
      <p:sp>
        <p:nvSpPr>
          <p:cNvPr id="26" name="Rectángulo redondeado 25">
            <a:extLst>
              <a:ext uri="{FF2B5EF4-FFF2-40B4-BE49-F238E27FC236}">
                <a16:creationId xmlns:a16="http://schemas.microsoft.com/office/drawing/2014/main" id="{155D56C0-632B-D9F4-9FCB-205BB5612A7B}"/>
              </a:ext>
            </a:extLst>
          </p:cNvPr>
          <p:cNvSpPr/>
          <p:nvPr/>
        </p:nvSpPr>
        <p:spPr>
          <a:xfrm>
            <a:off x="7110051" y="1566951"/>
            <a:ext cx="2076333" cy="4194752"/>
          </a:xfrm>
          <a:prstGeom prst="roundRect">
            <a:avLst>
              <a:gd name="adj" fmla="val 43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30" name="Imagen 29">
            <a:extLst>
              <a:ext uri="{FF2B5EF4-FFF2-40B4-BE49-F238E27FC236}">
                <a16:creationId xmlns:a16="http://schemas.microsoft.com/office/drawing/2014/main" id="{5E6EC640-8A47-E86F-08BE-CC74BB64B7D5}"/>
              </a:ext>
            </a:extLst>
          </p:cNvPr>
          <p:cNvPicPr>
            <a:picLocks noChangeAspect="1"/>
          </p:cNvPicPr>
          <p:nvPr/>
        </p:nvPicPr>
        <p:blipFill>
          <a:blip r:embed="rId2"/>
          <a:stretch>
            <a:fillRect/>
          </a:stretch>
        </p:blipFill>
        <p:spPr>
          <a:xfrm>
            <a:off x="9356404" y="1096298"/>
            <a:ext cx="2641256" cy="5229687"/>
          </a:xfrm>
          <a:prstGeom prst="rect">
            <a:avLst/>
          </a:prstGeom>
        </p:spPr>
      </p:pic>
      <p:sp>
        <p:nvSpPr>
          <p:cNvPr id="31" name="Rectángulo redondeado 30">
            <a:extLst>
              <a:ext uri="{FF2B5EF4-FFF2-40B4-BE49-F238E27FC236}">
                <a16:creationId xmlns:a16="http://schemas.microsoft.com/office/drawing/2014/main" id="{EC0B1683-4CE8-9317-3663-986FDE68B40D}"/>
              </a:ext>
            </a:extLst>
          </p:cNvPr>
          <p:cNvSpPr/>
          <p:nvPr/>
        </p:nvSpPr>
        <p:spPr>
          <a:xfrm>
            <a:off x="9619359" y="1550997"/>
            <a:ext cx="2076333" cy="4194752"/>
          </a:xfrm>
          <a:prstGeom prst="roundRect">
            <a:avLst>
              <a:gd name="adj" fmla="val 43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0" name="Elipse 39">
            <a:extLst>
              <a:ext uri="{FF2B5EF4-FFF2-40B4-BE49-F238E27FC236}">
                <a16:creationId xmlns:a16="http://schemas.microsoft.com/office/drawing/2014/main" id="{A129EB5D-515C-B6FB-C1CA-F9F86A0C7E30}"/>
              </a:ext>
            </a:extLst>
          </p:cNvPr>
          <p:cNvSpPr/>
          <p:nvPr/>
        </p:nvSpPr>
        <p:spPr>
          <a:xfrm>
            <a:off x="5057982" y="1754097"/>
            <a:ext cx="1085333" cy="1085333"/>
          </a:xfrm>
          <a:prstGeom prst="ellipse">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7" name="Título 1">
            <a:extLst>
              <a:ext uri="{FF2B5EF4-FFF2-40B4-BE49-F238E27FC236}">
                <a16:creationId xmlns:a16="http://schemas.microsoft.com/office/drawing/2014/main" id="{56C959EC-60FB-4BBD-BCF5-6BB9FDE0D6AC}"/>
              </a:ext>
            </a:extLst>
          </p:cNvPr>
          <p:cNvSpPr txBox="1">
            <a:spLocks/>
          </p:cNvSpPr>
          <p:nvPr/>
        </p:nvSpPr>
        <p:spPr>
          <a:xfrm>
            <a:off x="5030813" y="1772307"/>
            <a:ext cx="1187355" cy="1062453"/>
          </a:xfrm>
          <a:prstGeom prst="rect">
            <a:avLst/>
          </a:prstGeom>
        </p:spPr>
        <p:txBody>
          <a:bodyPr vert="horz" lIns="121920" tIns="60960" rIns="121920" bIns="60960" rtlCol="0" anchor="ctr">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MX" sz="1600" b="1">
                <a:solidFill>
                  <a:schemeClr val="bg1"/>
                </a:solidFill>
                <a:latin typeface="Verdana" panose="020B0604030504040204" pitchFamily="34" charset="0"/>
                <a:ea typeface="Verdana" panose="020B0604030504040204" pitchFamily="34" charset="0"/>
                <a:cs typeface="Verdana" panose="020B0604030504040204" pitchFamily="34" charset="0"/>
              </a:rPr>
              <a:t>Texto</a:t>
            </a:r>
          </a:p>
        </p:txBody>
      </p:sp>
      <p:sp>
        <p:nvSpPr>
          <p:cNvPr id="50" name="Elipse 49">
            <a:extLst>
              <a:ext uri="{FF2B5EF4-FFF2-40B4-BE49-F238E27FC236}">
                <a16:creationId xmlns:a16="http://schemas.microsoft.com/office/drawing/2014/main" id="{7A465911-AB55-3DED-345F-3C45ABEA899E}"/>
              </a:ext>
            </a:extLst>
          </p:cNvPr>
          <p:cNvSpPr/>
          <p:nvPr/>
        </p:nvSpPr>
        <p:spPr>
          <a:xfrm>
            <a:off x="7595171" y="1749427"/>
            <a:ext cx="1085333" cy="1085333"/>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51" name="Elipse 50">
            <a:extLst>
              <a:ext uri="{FF2B5EF4-FFF2-40B4-BE49-F238E27FC236}">
                <a16:creationId xmlns:a16="http://schemas.microsoft.com/office/drawing/2014/main" id="{83E25846-8FAF-BD54-7B57-990B072CA7B0}"/>
              </a:ext>
            </a:extLst>
          </p:cNvPr>
          <p:cNvSpPr/>
          <p:nvPr/>
        </p:nvSpPr>
        <p:spPr>
          <a:xfrm>
            <a:off x="10100176" y="1749427"/>
            <a:ext cx="1085333" cy="1085333"/>
          </a:xfrm>
          <a:prstGeom prst="ellipse">
            <a:avLst/>
          </a:prstGeom>
          <a:gradFill flip="none" rotWithShape="1">
            <a:gsLst>
              <a:gs pos="8000">
                <a:srgbClr val="06D5AC"/>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52" name="Título 1">
            <a:extLst>
              <a:ext uri="{FF2B5EF4-FFF2-40B4-BE49-F238E27FC236}">
                <a16:creationId xmlns:a16="http://schemas.microsoft.com/office/drawing/2014/main" id="{948B3BFB-BE9B-4A6A-3FBD-5DA5FEF9DF25}"/>
              </a:ext>
            </a:extLst>
          </p:cNvPr>
          <p:cNvSpPr txBox="1">
            <a:spLocks/>
          </p:cNvSpPr>
          <p:nvPr/>
        </p:nvSpPr>
        <p:spPr>
          <a:xfrm>
            <a:off x="7521030" y="1772307"/>
            <a:ext cx="1206447" cy="1062453"/>
          </a:xfrm>
          <a:prstGeom prst="rect">
            <a:avLst/>
          </a:prstGeom>
        </p:spPr>
        <p:txBody>
          <a:bodyPr vert="horz" lIns="121920" tIns="60960" rIns="121920" bIns="60960" rtlCol="0" anchor="ctr">
            <a:normAutofit fontScale="97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MX" sz="1600" b="1">
                <a:solidFill>
                  <a:schemeClr val="bg1"/>
                </a:solidFill>
                <a:latin typeface="Verdana" panose="020B0604030504040204" pitchFamily="34" charset="0"/>
                <a:ea typeface="Verdana" panose="020B0604030504040204" pitchFamily="34" charset="0"/>
                <a:cs typeface="Verdana" panose="020B0604030504040204" pitchFamily="34" charset="0"/>
              </a:rPr>
              <a:t>Imágen</a:t>
            </a:r>
          </a:p>
        </p:txBody>
      </p:sp>
      <p:sp>
        <p:nvSpPr>
          <p:cNvPr id="53" name="Título 1">
            <a:extLst>
              <a:ext uri="{FF2B5EF4-FFF2-40B4-BE49-F238E27FC236}">
                <a16:creationId xmlns:a16="http://schemas.microsoft.com/office/drawing/2014/main" id="{530199C6-D668-2E5B-5B46-125655099211}"/>
              </a:ext>
            </a:extLst>
          </p:cNvPr>
          <p:cNvSpPr txBox="1">
            <a:spLocks/>
          </p:cNvSpPr>
          <p:nvPr/>
        </p:nvSpPr>
        <p:spPr>
          <a:xfrm>
            <a:off x="10022809" y="1772307"/>
            <a:ext cx="1213975" cy="1062453"/>
          </a:xfrm>
          <a:prstGeom prst="rect">
            <a:avLst/>
          </a:prstGeom>
        </p:spPr>
        <p:txBody>
          <a:bodyPr vert="horz" lIns="121920" tIns="60960" rIns="121920" bIns="60960" rtlCol="0" anchor="ctr">
            <a:normAutofit fontScale="97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s-MX" sz="1600" b="1">
                <a:solidFill>
                  <a:schemeClr val="bg1"/>
                </a:solidFill>
                <a:latin typeface="Verdana" panose="020B0604030504040204" pitchFamily="34" charset="0"/>
                <a:ea typeface="Verdana" panose="020B0604030504040204" pitchFamily="34" charset="0"/>
                <a:cs typeface="Verdana" panose="020B0604030504040204" pitchFamily="34" charset="0"/>
              </a:rPr>
              <a:t>Código</a:t>
            </a:r>
          </a:p>
        </p:txBody>
      </p:sp>
      <p:sp>
        <p:nvSpPr>
          <p:cNvPr id="54" name="Elipse 53">
            <a:extLst>
              <a:ext uri="{FF2B5EF4-FFF2-40B4-BE49-F238E27FC236}">
                <a16:creationId xmlns:a16="http://schemas.microsoft.com/office/drawing/2014/main" id="{BE2EFE03-F2FE-19CB-93A3-702E2F2E05D4}"/>
              </a:ext>
            </a:extLst>
          </p:cNvPr>
          <p:cNvSpPr/>
          <p:nvPr/>
        </p:nvSpPr>
        <p:spPr>
          <a:xfrm>
            <a:off x="4978104" y="1675671"/>
            <a:ext cx="1240065" cy="1240065"/>
          </a:xfrm>
          <a:prstGeom prst="ellips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55" name="Elipse 54">
            <a:extLst>
              <a:ext uri="{FF2B5EF4-FFF2-40B4-BE49-F238E27FC236}">
                <a16:creationId xmlns:a16="http://schemas.microsoft.com/office/drawing/2014/main" id="{B0F017A0-9AEA-C721-EDEB-CCE1FB70E58C}"/>
              </a:ext>
            </a:extLst>
          </p:cNvPr>
          <p:cNvSpPr/>
          <p:nvPr/>
        </p:nvSpPr>
        <p:spPr>
          <a:xfrm>
            <a:off x="7514580" y="1669723"/>
            <a:ext cx="1240065" cy="1240065"/>
          </a:xfrm>
          <a:prstGeom prst="ellips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56" name="Elipse 55">
            <a:extLst>
              <a:ext uri="{FF2B5EF4-FFF2-40B4-BE49-F238E27FC236}">
                <a16:creationId xmlns:a16="http://schemas.microsoft.com/office/drawing/2014/main" id="{3C756AE1-EFFD-9C33-76A7-DDCCEF450E44}"/>
              </a:ext>
            </a:extLst>
          </p:cNvPr>
          <p:cNvSpPr/>
          <p:nvPr/>
        </p:nvSpPr>
        <p:spPr>
          <a:xfrm>
            <a:off x="10022810" y="1669722"/>
            <a:ext cx="1240065" cy="1240065"/>
          </a:xfrm>
          <a:prstGeom prst="ellips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57" name="Subtítulo 2">
            <a:extLst>
              <a:ext uri="{FF2B5EF4-FFF2-40B4-BE49-F238E27FC236}">
                <a16:creationId xmlns:a16="http://schemas.microsoft.com/office/drawing/2014/main" id="{A2EA92A0-F84A-433E-9E64-C8F32DE280C7}"/>
              </a:ext>
            </a:extLst>
          </p:cNvPr>
          <p:cNvSpPr txBox="1">
            <a:spLocks/>
          </p:cNvSpPr>
          <p:nvPr/>
        </p:nvSpPr>
        <p:spPr>
          <a:xfrm>
            <a:off x="7180548" y="3020662"/>
            <a:ext cx="1964629" cy="1493665"/>
          </a:xfrm>
          <a:prstGeom prst="rect">
            <a:avLst/>
          </a:prstGeom>
        </p:spPr>
        <p:txBody>
          <a:bodyPr vert="horz" lIns="121920" tIns="60960" rIns="121920" bIns="6096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spcBef>
                <a:spcPts val="0"/>
              </a:spcBef>
            </a:pPr>
            <a:r>
              <a:rPr lang="es-MX" sz="1200" b="1">
                <a:solidFill>
                  <a:srgbClr val="3C0E52"/>
                </a:solidFill>
                <a:latin typeface="Verdana" panose="020B0604030504040204" pitchFamily="34" charset="0"/>
                <a:ea typeface="Verdana" panose="020B0604030504040204" pitchFamily="34" charset="0"/>
                <a:cs typeface="Verdana" panose="020B0604030504040204" pitchFamily="34" charset="0"/>
              </a:rPr>
              <a:t>Prompt:</a:t>
            </a:r>
          </a:p>
          <a:p>
            <a:pPr algn="l">
              <a:lnSpc>
                <a:spcPct val="12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Gato negro con disfraz de vampiro en el estilo de Caravaggio</a:t>
            </a:r>
          </a:p>
        </p:txBody>
      </p:sp>
      <p:sp>
        <p:nvSpPr>
          <p:cNvPr id="58" name="Subtítulo 2">
            <a:extLst>
              <a:ext uri="{FF2B5EF4-FFF2-40B4-BE49-F238E27FC236}">
                <a16:creationId xmlns:a16="http://schemas.microsoft.com/office/drawing/2014/main" id="{859C24D6-2F8A-9363-86E0-FE7570227132}"/>
              </a:ext>
            </a:extLst>
          </p:cNvPr>
          <p:cNvSpPr txBox="1">
            <a:spLocks/>
          </p:cNvSpPr>
          <p:nvPr/>
        </p:nvSpPr>
        <p:spPr>
          <a:xfrm>
            <a:off x="9685126" y="3106179"/>
            <a:ext cx="1964629" cy="2639570"/>
          </a:xfrm>
          <a:prstGeom prst="rect">
            <a:avLst/>
          </a:prstGeom>
        </p:spPr>
        <p:txBody>
          <a:bodyPr vert="horz" lIns="121920" tIns="60960" rIns="121920" bIns="6096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spcBef>
                <a:spcPts val="0"/>
              </a:spcBef>
            </a:pPr>
            <a:r>
              <a:rPr lang="es-MX" sz="1000" b="1">
                <a:solidFill>
                  <a:srgbClr val="3C0E52"/>
                </a:solidFill>
                <a:latin typeface="Verdana" panose="020B0604030504040204" pitchFamily="34" charset="0"/>
                <a:ea typeface="Verdana" panose="020B0604030504040204" pitchFamily="34" charset="0"/>
                <a:cs typeface="Verdana" panose="020B0604030504040204" pitchFamily="34" charset="0"/>
              </a:rPr>
              <a:t>Prompt:</a:t>
            </a:r>
          </a:p>
          <a:p>
            <a:pPr algn="l">
              <a:lnSpc>
                <a:spcPct val="120000"/>
              </a:lnSpc>
              <a:spcBef>
                <a:spcPts val="0"/>
              </a:spcBef>
            </a:pPr>
            <a:r>
              <a:rPr lang="es-MX" sz="1000">
                <a:solidFill>
                  <a:srgbClr val="3C0E52"/>
                </a:solidFill>
                <a:latin typeface="Verdana" panose="020B0604030504040204" pitchFamily="34" charset="0"/>
                <a:ea typeface="Verdana" panose="020B0604030504040204" pitchFamily="34" charset="0"/>
                <a:cs typeface="Verdana" panose="020B0604030504040204" pitchFamily="34" charset="0"/>
              </a:rPr>
              <a:t>Table projects, columns = [ProjectId, CompanyName, Country]</a:t>
            </a:r>
          </a:p>
          <a:p>
            <a:pPr algn="l">
              <a:lnSpc>
                <a:spcPct val="120000"/>
              </a:lnSpc>
              <a:spcBef>
                <a:spcPts val="0"/>
              </a:spcBef>
            </a:pPr>
            <a:r>
              <a:rPr lang="es-MX" sz="1000">
                <a:solidFill>
                  <a:srgbClr val="3C0E52"/>
                </a:solidFill>
                <a:latin typeface="Verdana" panose="020B0604030504040204" pitchFamily="34" charset="0"/>
                <a:ea typeface="Verdana" panose="020B0604030504040204" pitchFamily="34" charset="0"/>
                <a:cs typeface="Verdana" panose="020B0604030504040204" pitchFamily="34" charset="0"/>
              </a:rPr>
              <a:t>Create a SQL query for all projects in Mexico named Axity</a:t>
            </a:r>
          </a:p>
          <a:p>
            <a:pPr algn="l">
              <a:lnSpc>
                <a:spcPct val="120000"/>
              </a:lnSpc>
              <a:spcBef>
                <a:spcPts val="0"/>
              </a:spcBef>
            </a:pPr>
            <a:endParaRPr lang="es-MX" sz="10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l">
              <a:lnSpc>
                <a:spcPct val="120000"/>
              </a:lnSpc>
              <a:spcBef>
                <a:spcPts val="0"/>
              </a:spcBef>
            </a:pPr>
            <a:r>
              <a:rPr lang="es-MX" sz="1000" b="1">
                <a:solidFill>
                  <a:srgbClr val="3C0E52"/>
                </a:solidFill>
                <a:latin typeface="Verdana" panose="020B0604030504040204" pitchFamily="34" charset="0"/>
                <a:ea typeface="Verdana" panose="020B0604030504040204" pitchFamily="34" charset="0"/>
                <a:cs typeface="Verdana" panose="020B0604030504040204" pitchFamily="34" charset="0"/>
              </a:rPr>
              <a:t>Respuesta:</a:t>
            </a:r>
          </a:p>
          <a:p>
            <a:pPr algn="l">
              <a:lnSpc>
                <a:spcPct val="120000"/>
              </a:lnSpc>
              <a:spcBef>
                <a:spcPts val="0"/>
              </a:spcBef>
            </a:pPr>
            <a:r>
              <a:rPr lang="es-MX" sz="1000">
                <a:solidFill>
                  <a:srgbClr val="3C0E52"/>
                </a:solidFill>
                <a:latin typeface="Verdana" panose="020B0604030504040204" pitchFamily="34" charset="0"/>
                <a:ea typeface="Verdana" panose="020B0604030504040204" pitchFamily="34" charset="0"/>
                <a:cs typeface="Verdana" panose="020B0604030504040204" pitchFamily="34" charset="0"/>
              </a:rPr>
              <a:t>SELECT *</a:t>
            </a:r>
          </a:p>
          <a:p>
            <a:pPr algn="l">
              <a:lnSpc>
                <a:spcPct val="120000"/>
              </a:lnSpc>
              <a:spcBef>
                <a:spcPts val="0"/>
              </a:spcBef>
            </a:pPr>
            <a:r>
              <a:rPr lang="es-MX" sz="1000">
                <a:solidFill>
                  <a:srgbClr val="3C0E52"/>
                </a:solidFill>
                <a:latin typeface="Verdana" panose="020B0604030504040204" pitchFamily="34" charset="0"/>
                <a:ea typeface="Verdana" panose="020B0604030504040204" pitchFamily="34" charset="0"/>
                <a:cs typeface="Verdana" panose="020B0604030504040204" pitchFamily="34" charset="0"/>
              </a:rPr>
              <a:t>FROM projects</a:t>
            </a:r>
          </a:p>
          <a:p>
            <a:pPr algn="l">
              <a:lnSpc>
                <a:spcPct val="120000"/>
              </a:lnSpc>
              <a:spcBef>
                <a:spcPts val="0"/>
              </a:spcBef>
            </a:pPr>
            <a:r>
              <a:rPr lang="es-MX" sz="1000">
                <a:solidFill>
                  <a:srgbClr val="3C0E52"/>
                </a:solidFill>
                <a:latin typeface="Verdana" panose="020B0604030504040204" pitchFamily="34" charset="0"/>
                <a:ea typeface="Verdana" panose="020B0604030504040204" pitchFamily="34" charset="0"/>
                <a:cs typeface="Verdana" panose="020B0604030504040204" pitchFamily="34" charset="0"/>
              </a:rPr>
              <a:t>WHERE Country = ‘Mexico’</a:t>
            </a:r>
          </a:p>
          <a:p>
            <a:pPr algn="l">
              <a:lnSpc>
                <a:spcPct val="120000"/>
              </a:lnSpc>
              <a:spcBef>
                <a:spcPts val="0"/>
              </a:spcBef>
            </a:pPr>
            <a:r>
              <a:rPr lang="es-MX" sz="1000">
                <a:solidFill>
                  <a:srgbClr val="3C0E52"/>
                </a:solidFill>
                <a:latin typeface="Verdana" panose="020B0604030504040204" pitchFamily="34" charset="0"/>
                <a:ea typeface="Verdana" panose="020B0604030504040204" pitchFamily="34" charset="0"/>
                <a:cs typeface="Verdana" panose="020B0604030504040204" pitchFamily="34" charset="0"/>
              </a:rPr>
              <a:t>AND CompanyName = ‘Axity’</a:t>
            </a:r>
          </a:p>
        </p:txBody>
      </p:sp>
      <p:sp>
        <p:nvSpPr>
          <p:cNvPr id="3" name="Subtítulo 2">
            <a:extLst>
              <a:ext uri="{FF2B5EF4-FFF2-40B4-BE49-F238E27FC236}">
                <a16:creationId xmlns:a16="http://schemas.microsoft.com/office/drawing/2014/main" id="{17D337C5-1F23-53CC-8582-F5520CB7A0C4}"/>
              </a:ext>
            </a:extLst>
          </p:cNvPr>
          <p:cNvSpPr txBox="1">
            <a:spLocks/>
          </p:cNvSpPr>
          <p:nvPr/>
        </p:nvSpPr>
        <p:spPr>
          <a:xfrm>
            <a:off x="4584428" y="3043608"/>
            <a:ext cx="1964629" cy="1493665"/>
          </a:xfrm>
          <a:prstGeom prst="rect">
            <a:avLst/>
          </a:prstGeom>
        </p:spPr>
        <p:txBody>
          <a:bodyPr vert="horz" lIns="121920" tIns="60960" rIns="121920" bIns="6096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spcBef>
                <a:spcPts val="0"/>
              </a:spcBef>
            </a:pPr>
            <a:r>
              <a:rPr lang="es-MX" sz="1200" b="1">
                <a:solidFill>
                  <a:srgbClr val="3C0E52"/>
                </a:solidFill>
                <a:latin typeface="Verdana" panose="020B0604030504040204" pitchFamily="34" charset="0"/>
                <a:ea typeface="Verdana" panose="020B0604030504040204" pitchFamily="34" charset="0"/>
                <a:cs typeface="Verdana" panose="020B0604030504040204" pitchFamily="34" charset="0"/>
              </a:rPr>
              <a:t>Prompt:</a:t>
            </a:r>
          </a:p>
          <a:p>
            <a:pPr algn="l">
              <a:lnSpc>
                <a:spcPct val="12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Genera un eslogan para una repostería</a:t>
            </a:r>
          </a:p>
          <a:p>
            <a:pPr algn="l">
              <a:lnSpc>
                <a:spcPct val="120000"/>
              </a:lnSpc>
              <a:spcBef>
                <a:spcPts val="0"/>
              </a:spcBef>
            </a:pP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a:p>
            <a:pPr algn="l">
              <a:lnSpc>
                <a:spcPct val="120000"/>
              </a:lnSpc>
              <a:spcBef>
                <a:spcPts val="0"/>
              </a:spcBef>
            </a:pPr>
            <a:r>
              <a:rPr lang="es-MX" sz="1200" b="1">
                <a:solidFill>
                  <a:srgbClr val="3C0E52"/>
                </a:solidFill>
                <a:latin typeface="Verdana" panose="020B0604030504040204" pitchFamily="34" charset="0"/>
                <a:ea typeface="Verdana" panose="020B0604030504040204" pitchFamily="34" charset="0"/>
                <a:cs typeface="Verdana" panose="020B0604030504040204" pitchFamily="34" charset="0"/>
              </a:rPr>
              <a:t>Respuesta:</a:t>
            </a:r>
          </a:p>
          <a:p>
            <a:pPr algn="l">
              <a:lnSpc>
                <a:spcPct val="120000"/>
              </a:lnSpc>
              <a:spcBef>
                <a:spcPts val="0"/>
              </a:spcBef>
            </a:pPr>
            <a:r>
              <a:rPr lang="es-MX" sz="1200">
                <a:solidFill>
                  <a:srgbClr val="3C0E52"/>
                </a:solidFill>
                <a:latin typeface="Verdana" panose="020B0604030504040204" pitchFamily="34" charset="0"/>
                <a:ea typeface="Verdana" panose="020B0604030504040204" pitchFamily="34" charset="0"/>
                <a:cs typeface="Verdana" panose="020B0604030504040204" pitchFamily="34" charset="0"/>
              </a:rPr>
              <a:t>Dulces momentos, sabor a felicidad</a:t>
            </a:r>
          </a:p>
        </p:txBody>
      </p:sp>
      <p:pic>
        <p:nvPicPr>
          <p:cNvPr id="4" name="Imagen 3">
            <a:extLst>
              <a:ext uri="{FF2B5EF4-FFF2-40B4-BE49-F238E27FC236}">
                <a16:creationId xmlns:a16="http://schemas.microsoft.com/office/drawing/2014/main" id="{D18F802C-624B-3C09-8674-05BC4C63B09B}"/>
              </a:ext>
            </a:extLst>
          </p:cNvPr>
          <p:cNvPicPr>
            <a:picLocks noChangeAspect="1"/>
          </p:cNvPicPr>
          <p:nvPr/>
        </p:nvPicPr>
        <p:blipFill>
          <a:blip r:embed="rId3"/>
          <a:stretch>
            <a:fillRect/>
          </a:stretch>
        </p:blipFill>
        <p:spPr>
          <a:xfrm>
            <a:off x="707193" y="2464955"/>
            <a:ext cx="3175000" cy="4406900"/>
          </a:xfrm>
          <a:prstGeom prst="rect">
            <a:avLst/>
          </a:prstGeom>
          <a:effectLst>
            <a:outerShdw blurRad="50800" dist="38100" dir="2700000" algn="tl" rotWithShape="0">
              <a:prstClr val="black">
                <a:alpha val="40000"/>
              </a:prstClr>
            </a:outerShdw>
          </a:effectLst>
        </p:spPr>
      </p:pic>
      <p:pic>
        <p:nvPicPr>
          <p:cNvPr id="6" name="Imagen 5">
            <a:extLst>
              <a:ext uri="{FF2B5EF4-FFF2-40B4-BE49-F238E27FC236}">
                <a16:creationId xmlns:a16="http://schemas.microsoft.com/office/drawing/2014/main" id="{BBDB9CA1-2205-2374-DE18-4265B2938A05}"/>
              </a:ext>
            </a:extLst>
          </p:cNvPr>
          <p:cNvPicPr>
            <a:picLocks noChangeAspect="1"/>
          </p:cNvPicPr>
          <p:nvPr/>
        </p:nvPicPr>
        <p:blipFill>
          <a:blip r:embed="rId4"/>
          <a:stretch>
            <a:fillRect/>
          </a:stretch>
        </p:blipFill>
        <p:spPr>
          <a:xfrm>
            <a:off x="7490956" y="4247825"/>
            <a:ext cx="1480329" cy="1493665"/>
          </a:xfrm>
          <a:prstGeom prst="rect">
            <a:avLst/>
          </a:prstGeom>
        </p:spPr>
      </p:pic>
    </p:spTree>
    <p:extLst>
      <p:ext uri="{BB962C8B-B14F-4D97-AF65-F5344CB8AC3E}">
        <p14:creationId xmlns:p14="http://schemas.microsoft.com/office/powerpoint/2010/main" val="253853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7BFBC26-9625-D5A1-F20C-96B4744C8121}"/>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8D606105-B8C3-0393-1749-40D8A2A92694}"/>
              </a:ext>
            </a:extLst>
          </p:cNvPr>
          <p:cNvSpPr txBox="1">
            <a:spLocks/>
          </p:cNvSpPr>
          <p:nvPr/>
        </p:nvSpPr>
        <p:spPr>
          <a:xfrm>
            <a:off x="27984" y="3216602"/>
            <a:ext cx="9027941" cy="1292933"/>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a:t>¿Qué es</a:t>
            </a:r>
          </a:p>
          <a:p>
            <a:r>
              <a:rPr lang="es-ES" sz="8800"/>
              <a:t>ChatGPT?</a:t>
            </a:r>
            <a:endParaRPr lang="es-ES" sz="8800" dirty="0"/>
          </a:p>
          <a:p>
            <a:endParaRPr lang="es-MX" sz="8800" dirty="0"/>
          </a:p>
        </p:txBody>
      </p:sp>
      <p:grpSp>
        <p:nvGrpSpPr>
          <p:cNvPr id="3" name="Grupo 2">
            <a:extLst>
              <a:ext uri="{FF2B5EF4-FFF2-40B4-BE49-F238E27FC236}">
                <a16:creationId xmlns:a16="http://schemas.microsoft.com/office/drawing/2014/main" id="{18F56F26-9C1E-2E41-5156-8B6067E0C46C}"/>
              </a:ext>
            </a:extLst>
          </p:cNvPr>
          <p:cNvGrpSpPr/>
          <p:nvPr/>
        </p:nvGrpSpPr>
        <p:grpSpPr>
          <a:xfrm>
            <a:off x="823585" y="2605523"/>
            <a:ext cx="5216215" cy="1469944"/>
            <a:chOff x="2782153" y="1879316"/>
            <a:chExt cx="3912161" cy="1102458"/>
          </a:xfrm>
        </p:grpSpPr>
        <p:sp>
          <p:nvSpPr>
            <p:cNvPr id="4" name="Título 1">
              <a:extLst>
                <a:ext uri="{FF2B5EF4-FFF2-40B4-BE49-F238E27FC236}">
                  <a16:creationId xmlns:a16="http://schemas.microsoft.com/office/drawing/2014/main" id="{7C8B73C6-CDD0-AE1A-1860-6FB3A3030D63}"/>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a:solidFill>
                    <a:schemeClr val="bg1"/>
                  </a:solidFill>
                  <a:latin typeface="Verdana"/>
                  <a:ea typeface="Verdana"/>
                  <a:cs typeface="+mj-lt"/>
                </a:rPr>
                <a:t>¿Qué es</a:t>
              </a:r>
            </a:p>
            <a:p>
              <a:r>
                <a:rPr lang="es-ES" sz="4267" b="1">
                  <a:solidFill>
                    <a:schemeClr val="bg1"/>
                  </a:solidFill>
                  <a:latin typeface="Verdana"/>
                  <a:ea typeface="Verdana"/>
                  <a:cs typeface="+mj-lt"/>
                </a:rPr>
                <a:t>ChatGTP?</a:t>
              </a:r>
              <a:endParaRPr lang="es-ES" sz="4267" dirty="0">
                <a:solidFill>
                  <a:schemeClr val="bg1"/>
                </a:solidFill>
                <a:ea typeface="+mj-lt"/>
                <a:cs typeface="+mj-lt"/>
              </a:endParaRPr>
            </a:p>
            <a:p>
              <a:endParaRPr lang="es-MX" sz="4800" b="1" dirty="0">
                <a:solidFill>
                  <a:schemeClr val="bg1"/>
                </a:solidFill>
                <a:latin typeface="Verdana"/>
                <a:ea typeface="Verdana"/>
                <a:cs typeface="Verdana" panose="020B0604030504040204" pitchFamily="34" charset="0"/>
              </a:endParaRPr>
            </a:p>
          </p:txBody>
        </p:sp>
        <p:cxnSp>
          <p:nvCxnSpPr>
            <p:cNvPr id="7" name="Conector recto 6">
              <a:extLst>
                <a:ext uri="{FF2B5EF4-FFF2-40B4-BE49-F238E27FC236}">
                  <a16:creationId xmlns:a16="http://schemas.microsoft.com/office/drawing/2014/main" id="{36EF4781-55D2-FAC9-7A25-D97ADF2346E7}"/>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8236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Axity 40">
      <a:dk1>
        <a:srgbClr val="3C0F53"/>
      </a:dk1>
      <a:lt1>
        <a:srgbClr val="FFFFFF"/>
      </a:lt1>
      <a:dk2>
        <a:srgbClr val="3C0F53"/>
      </a:dk2>
      <a:lt2>
        <a:srgbClr val="E7E6E6"/>
      </a:lt2>
      <a:accent1>
        <a:srgbClr val="C026B7"/>
      </a:accent1>
      <a:accent2>
        <a:srgbClr val="F03454"/>
      </a:accent2>
      <a:accent3>
        <a:srgbClr val="FF7E2E"/>
      </a:accent3>
      <a:accent4>
        <a:srgbClr val="0DC8FD"/>
      </a:accent4>
      <a:accent5>
        <a:srgbClr val="1EBBAC"/>
      </a:accent5>
      <a:accent6>
        <a:srgbClr val="C7C9C6"/>
      </a:accent6>
      <a:hlink>
        <a:srgbClr val="B036B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C47B9A2DA4F034A8E3F262EA86FFA9C" ma:contentTypeVersion="9" ma:contentTypeDescription="Crear nuevo documento." ma:contentTypeScope="" ma:versionID="e1a95cffcf9bdfe1e6ab0c7599b3f560">
  <xsd:schema xmlns:xsd="http://www.w3.org/2001/XMLSchema" xmlns:xs="http://www.w3.org/2001/XMLSchema" xmlns:p="http://schemas.microsoft.com/office/2006/metadata/properties" xmlns:ns2="a90e5029-ff68-4f16-a970-fdd70f8d28b8" xmlns:ns3="c94f1faf-6e75-405b-b701-0962e9c78335" targetNamespace="http://schemas.microsoft.com/office/2006/metadata/properties" ma:root="true" ma:fieldsID="c2681d3149a4706fd075d31a902e8916" ns2:_="" ns3:_="">
    <xsd:import namespace="a90e5029-ff68-4f16-a970-fdd70f8d28b8"/>
    <xsd:import namespace="c94f1faf-6e75-405b-b701-0962e9c783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0e5029-ff68-4f16-a970-fdd70f8d28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4f1faf-6e75-405b-b701-0962e9c78335"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B8BE6D-8B5C-48E0-91F1-6A8B70087C40}">
  <ds:schemaRefs>
    <ds:schemaRef ds:uri="a90e5029-ff68-4f16-a970-fdd70f8d28b8"/>
    <ds:schemaRef ds:uri="c94f1faf-6e75-405b-b701-0962e9c783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35C8FFE-5946-45D2-8509-5F55C5B9ED1B}">
  <ds:schemaRefs>
    <ds:schemaRef ds:uri="http://schemas.microsoft.com/sharepoint/v3/contenttype/forms"/>
  </ds:schemaRefs>
</ds:datastoreItem>
</file>

<file path=customXml/itemProps3.xml><?xml version="1.0" encoding="utf-8"?>
<ds:datastoreItem xmlns:ds="http://schemas.openxmlformats.org/officeDocument/2006/customXml" ds:itemID="{2D0DF8DB-B03C-4353-B44A-DA8E261EF087}">
  <ds:schemaRefs>
    <ds:schemaRef ds:uri="http://purl.org/dc/terms/"/>
    <ds:schemaRef ds:uri="http://purl.org/dc/elements/1.1/"/>
    <ds:schemaRef ds:uri="http://schemas.microsoft.com/office/2006/documentManagement/types"/>
    <ds:schemaRef ds:uri="http://www.w3.org/XML/1998/namespace"/>
    <ds:schemaRef ds:uri="c94f1faf-6e75-405b-b701-0962e9c78335"/>
    <ds:schemaRef ds:uri="http://schemas.microsoft.com/office/2006/metadata/properties"/>
    <ds:schemaRef ds:uri="http://purl.org/dc/dcmitype/"/>
    <ds:schemaRef ds:uri="http://schemas.microsoft.com/office/infopath/2007/PartnerControls"/>
    <ds:schemaRef ds:uri="http://schemas.openxmlformats.org/package/2006/metadata/core-properties"/>
    <ds:schemaRef ds:uri="a90e5029-ff68-4f16-a970-fdd70f8d28b8"/>
  </ds:schemaRefs>
</ds:datastoreItem>
</file>

<file path=docProps/app.xml><?xml version="1.0" encoding="utf-8"?>
<Properties xmlns="http://schemas.openxmlformats.org/officeDocument/2006/extended-properties" xmlns:vt="http://schemas.openxmlformats.org/officeDocument/2006/docPropsVTypes">
  <Template/>
  <TotalTime>2327</TotalTime>
  <Words>1593</Words>
  <Application>Microsoft Office PowerPoint</Application>
  <PresentationFormat>Widescreen</PresentationFormat>
  <Paragraphs>261</Paragraphs>
  <Slides>29</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Söhne</vt:lpstr>
      <vt:lpstr>Arial</vt:lpstr>
      <vt:lpstr>Calibri</vt:lpstr>
      <vt:lpstr>Verdana</vt:lpstr>
      <vt:lpstr>Tema de Office</vt:lpstr>
      <vt:lpstr>PowerPoint Presentation</vt:lpstr>
      <vt:lpstr>PowerPoint Presentation</vt:lpstr>
      <vt:lpstr>PowerPoint Presentation</vt:lpstr>
      <vt:lpstr>Temas</vt:lpstr>
      <vt:lpstr>PowerPoint Presentation</vt:lpstr>
      <vt:lpstr>PowerPoint Presentation</vt:lpstr>
      <vt:lpstr>PowerPoint Presentation</vt:lpstr>
      <vt:lpstr>Ejemplos de       Generative AI</vt:lpstr>
      <vt:lpstr>PowerPoint Presentation</vt:lpstr>
      <vt:lpstr>PowerPoint Presentation</vt:lpstr>
      <vt:lpstr>PowerPoint Presentation</vt:lpstr>
      <vt:lpstr>PowerPoint Presentation</vt:lpstr>
      <vt:lpstr>PowerPoint Presentation</vt:lpstr>
      <vt:lpstr>PowerPoint Presentation</vt:lpstr>
      <vt:lpstr>Mejores prácticas</vt:lpstr>
      <vt:lpstr>Prompt    Patterns</vt:lpstr>
      <vt:lpstr>Prompt    Patterns</vt:lpstr>
      <vt:lpstr>Prompt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Artículos</vt:lpstr>
      <vt:lpstr>Artículos</vt:lpstr>
      <vt:lpstr>Cursos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Gilda Alcivia García</dc:creator>
  <cp:lastModifiedBy>Claudia Sameshima</cp:lastModifiedBy>
  <cp:revision>176</cp:revision>
  <dcterms:created xsi:type="dcterms:W3CDTF">2023-04-03T19:17:52Z</dcterms:created>
  <dcterms:modified xsi:type="dcterms:W3CDTF">2024-04-09T22:11:19Z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0x0101001C47B9A2DA4F034A8E3F262EA86FFA9C</vt:lpwstr>
  </property>
  <property fmtid="{D5CDD505-2E9C-101B-9397-08002B2CF9AE}" pid="3" name="MediaServiceImageTags">
    <vt:lpwstr/>
  </property>
  <property fmtid="{D5CDD505-2E9C-101B-9397-08002B2CF9AE}" pid="4" name="Etiquetas">
    <vt:lpwstr/>
  </property>
  <property fmtid="{D5CDD505-2E9C-101B-9397-08002B2CF9AE}" pid="5" name="_dlc_policyId">
    <vt:lpwstr/>
  </property>
  <property fmtid="{D5CDD505-2E9C-101B-9397-08002B2CF9AE}" pid="6" name="Ambito">
    <vt:lpwstr>2;#Corporativo|71edeffe-accb-475b-a642-bfb9a76fd90b</vt:lpwstr>
  </property>
  <property fmtid="{D5CDD505-2E9C-101B-9397-08002B2CF9AE}" pid="7" name="ItemRetentionFormula">
    <vt:lpwstr/>
  </property>
  <property fmtid="{D5CDD505-2E9C-101B-9397-08002B2CF9AE}" pid="8" name="Categoria">
    <vt:lpwstr>3;#Marketing|9df7ab70-40b0-4076-8e0b-a73a90c2278a</vt:lpwstr>
  </property>
  <property fmtid="{D5CDD505-2E9C-101B-9397-08002B2CF9AE}" pid="9" name="ContextoDeCreacion">
    <vt:lpwstr>85;#Plantilla|d5e1061d-919e-4442-88e7-3049796b4315</vt:lpwstr>
  </property>
  <property fmtid="{D5CDD505-2E9C-101B-9397-08002B2CF9AE}" pid="10" name="Responsable">
    <vt:lpwstr>410;#sonia.reyes@axity.com|5ef0832a-0176-4c98-9fa8-63ba5e52a41a</vt:lpwstr>
  </property>
  <property fmtid="{D5CDD505-2E9C-101B-9397-08002B2CF9AE}" pid="11" name="EtiquetadoInformacion">
    <vt:lpwstr>54;#Uso interno|394084ff-5794-49bc-be44-73be0f39b062</vt:lpwstr>
  </property>
  <property fmtid="{D5CDD505-2E9C-101B-9397-08002B2CF9AE}" pid="12" name="Subcategoria">
    <vt:lpwstr>100;#Artefactos de marca|8ee79862-260e-4ece-b336-79e88acc770f</vt:lpwstr>
  </property>
</Properties>
</file>